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1265" r:id="rId3"/>
    <p:sldId id="1266" r:id="rId4"/>
    <p:sldId id="258" r:id="rId5"/>
    <p:sldId id="259" r:id="rId6"/>
    <p:sldId id="1267" r:id="rId7"/>
    <p:sldId id="260" r:id="rId8"/>
    <p:sldId id="1287" r:id="rId9"/>
    <p:sldId id="1288" r:id="rId10"/>
    <p:sldId id="1289" r:id="rId11"/>
    <p:sldId id="1293" r:id="rId12"/>
    <p:sldId id="1294" r:id="rId13"/>
    <p:sldId id="1269" r:id="rId14"/>
    <p:sldId id="263" r:id="rId15"/>
    <p:sldId id="1295" r:id="rId16"/>
    <p:sldId id="1270" r:id="rId17"/>
    <p:sldId id="1286" r:id="rId18"/>
    <p:sldId id="1276" r:id="rId19"/>
    <p:sldId id="1282" r:id="rId20"/>
    <p:sldId id="1248" r:id="rId2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524A"/>
    <a:srgbClr val="F8DAA7"/>
    <a:srgbClr val="E4B1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7"/>
    <p:restoredTop sz="94647"/>
  </p:normalViewPr>
  <p:slideViewPr>
    <p:cSldViewPr snapToGrid="0" snapToObjects="1">
      <p:cViewPr varScale="1">
        <p:scale>
          <a:sx n="144" d="100"/>
          <a:sy n="144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2E5CD-B81C-9D46-9EC0-0147C61F0B5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289EB-FE3B-1148-B67D-6C5388EEC7F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0038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810FB-5313-9747-8A42-59C375ADB3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D497A7-20F5-D648-8CAF-FBE1FDEC4C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08D667-9E62-2C44-80F6-90F1487E9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3C5910-70FA-CD42-80D6-5811B6B8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5F50C2-FF96-F143-A558-449CC6E0C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2530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F6755-72F2-9946-955D-9EAB275DD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A43587D-5691-9746-B75A-937A4D2FE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491B7B-6702-A745-8947-9A58FFAFD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02DF4D-3BC1-334E-894C-92EB95BD6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0E7587-CF43-A148-B30A-ED3AFCB5D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144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0D0250-A7E1-8740-97C8-1D54500034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838FACC-DF8E-FB4F-905A-6F1F08D7F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09EEFD-523D-7046-8FB7-0E06EF354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44081F-B2FF-984A-9426-4B142F098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53E06E-B411-8D44-A6E3-573346509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1936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186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A873B-0A9B-0A4B-9BA2-9CE8341F2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506F088-50A6-AB46-B50F-F56E92A83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BEC3FEC-6AD5-A74C-AFB4-3C4DFC5D9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10F3BD-AA65-D84B-AFDF-F3776175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1714A8-744D-DA4D-AC89-B8020048D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757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3EB03E-DBB0-694D-907D-5B64E103E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D3F5A7-955B-B745-9C02-EADF4E4EA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3E4CBFE-CB4F-5D49-A84D-25724A319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6F2851-ED34-5143-99CA-A123E4284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78E311B-72F5-A642-8C5B-D35D7C208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354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66B24-6041-A842-9952-D29B7BA90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8F04D4-8B33-F74E-A566-83AC875B4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C7DDFAF-A6E6-4E4F-BCB1-63DED0A2FC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2CCCB3F-35E0-B645-A777-1B4D74D0E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084FF15-A4D2-984F-8E79-02D01CBF8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7CFF43-B34B-EF4D-B9B4-F21F2BAE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356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5DAEEA-031D-5847-ADF3-A1FE40545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BD60E1F-0E9B-AE49-BA8F-137B4FEB1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BF1B2F1-BB53-7943-B73A-F1CD9959B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E020B57-0A36-4744-A708-F1CECA9091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7CF5073-3D0E-024E-B751-FEA3E75AD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0D7F004-39CF-A840-BD2C-F8EE1A5D0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8BD9064-73ED-0243-9073-AC8426018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C11B2FA-C743-7A44-9482-EAE3538BA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962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AB721D-EC73-BC4A-896D-3719524BD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B4B9169-EB2F-1E45-81DB-6D93C5C5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E69CF74-3175-524A-89B8-639215723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799171-9CE5-3E4A-8045-0196230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348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A67ACAE-166D-5141-8A09-3037A039A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1EDDBD-C5C5-FA43-9163-E75428D02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7371D03-F074-9E40-8EE9-C2C4EDF7E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2827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915DEA-2E5F-354D-86A0-E15677505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5C650E-74D6-FB4E-B225-723B3FAE4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4AA6396-2944-2245-8874-9B5441DDBD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12A65A7-4C72-5043-A6D8-E8458DC9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76010F-A8EB-3249-AFCD-A139BF262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C4EF5F-0C60-8A41-AF39-B432DF9B6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7337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3065B0-8EBA-9845-BF6D-661763CF2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3360FD7-00BE-7749-868F-410B39A19E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19D465C-FAB4-F942-825E-CFAE7915F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59A28D2-E985-3C4E-80EF-A671EA64D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E2952F4-8FD9-894D-B280-0CA14229A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1EC4B79-06D1-8D4A-A830-E401AAC2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885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B74712F2-9F0C-7B4C-B5B4-1A77C626DA6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80232" cy="6858000"/>
          </a:xfrm>
          <a:prstGeom prst="rect">
            <a:avLst/>
          </a:prstGeom>
        </p:spPr>
      </p:pic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ED40868-CB7D-8442-A479-5D1A5400F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DCD0410-D65B-4D44-B2A8-AF5A864E9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F93DC60-6EA8-5A41-900F-A10E86D503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AC979-E9B8-7240-86AF-DBE161966BAE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2B0838-10E5-B749-9CFC-92724303FA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EF47CA-4C66-C54E-A115-F6F10B0A1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6FB35-1A51-3146-B9A8-A2F1C616C50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8853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Fredoka One" panose="02000000000000000000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5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1.wdp"/><Relationship Id="rId5" Type="http://schemas.microsoft.com/office/2007/relationships/hdphoto" Target="../media/hdphoto13.wdp"/><Relationship Id="rId4" Type="http://schemas.microsoft.com/office/2007/relationships/hdphoto" Target="../media/hdphoto1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1.wdp"/><Relationship Id="rId5" Type="http://schemas.microsoft.com/office/2007/relationships/hdphoto" Target="../media/hdphoto15.wdp"/><Relationship Id="rId4" Type="http://schemas.microsoft.com/office/2007/relationships/hdphoto" Target="../media/hdphoto14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1.wdp"/><Relationship Id="rId5" Type="http://schemas.microsoft.com/office/2007/relationships/hdphoto" Target="../media/hdphoto10.wdp"/><Relationship Id="rId4" Type="http://schemas.microsoft.com/office/2007/relationships/hdphoto" Target="../media/hdphoto9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openxmlformats.org/officeDocument/2006/relationships/image" Target="../media/image1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s/" TargetMode="External"/><Relationship Id="rId2" Type="http://schemas.openxmlformats.org/officeDocument/2006/relationships/hyperlink" Target="https://unsplash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hyperlink" Target="https://niceandserious.com/" TargetMode="External"/><Relationship Id="rId4" Type="http://schemas.openxmlformats.org/officeDocument/2006/relationships/hyperlink" Target="http://www.slidecoretemplates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8.wdp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microsoft.com/office/2007/relationships/hdphoto" Target="../media/hdphoto6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1.wdp"/><Relationship Id="rId5" Type="http://schemas.microsoft.com/office/2007/relationships/hdphoto" Target="../media/hdphoto10.wdp"/><Relationship Id="rId4" Type="http://schemas.microsoft.com/office/2007/relationships/hdphoto" Target="../media/hdphoto9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36B695D3-6275-DA4A-9FFF-B5013DB50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313"/>
            <a:ext cx="12192000" cy="6864626"/>
          </a:xfrm>
          <a:prstGeom prst="rect">
            <a:avLst/>
          </a:prstGeom>
        </p:spPr>
      </p:pic>
      <p:sp>
        <p:nvSpPr>
          <p:cNvPr id="31" name="Elipse 30">
            <a:extLst>
              <a:ext uri="{FF2B5EF4-FFF2-40B4-BE49-F238E27FC236}">
                <a16:creationId xmlns:a16="http://schemas.microsoft.com/office/drawing/2014/main" id="{9EAF3DCD-5538-254C-8DF4-F374D25CD897}"/>
              </a:ext>
            </a:extLst>
          </p:cNvPr>
          <p:cNvSpPr/>
          <p:nvPr/>
        </p:nvSpPr>
        <p:spPr>
          <a:xfrm>
            <a:off x="306304" y="1453699"/>
            <a:ext cx="3105509" cy="3105509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BBD118D-B32F-8342-9700-1DE0A2BEA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7151" y="2076433"/>
            <a:ext cx="6054436" cy="284935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Fredoka One" panose="02000000000000000000" pitchFamily="2" charset="77"/>
              </a:rPr>
              <a:t>Manga Recommender System</a:t>
            </a:r>
            <a:endParaRPr lang="es-ES" dirty="0">
              <a:solidFill>
                <a:schemeClr val="bg1"/>
              </a:solidFill>
              <a:latin typeface="Fredoka One" panose="02000000000000000000" pitchFamily="2" charset="77"/>
            </a:endParaRP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12A189F-C160-3648-BCA5-7BF41AA825CF}"/>
              </a:ext>
            </a:extLst>
          </p:cNvPr>
          <p:cNvSpPr txBox="1">
            <a:spLocks/>
          </p:cNvSpPr>
          <p:nvPr/>
        </p:nvSpPr>
        <p:spPr>
          <a:xfrm>
            <a:off x="1524000" y="1093324"/>
            <a:ext cx="9144000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  <a:latin typeface="Fredoka One" panose="02000000000000000000" pitchFamily="2" charset="77"/>
              </a:rPr>
              <a:t>Alwaleed Alhazmi</a:t>
            </a:r>
            <a:endParaRPr lang="es-ES" sz="2800" dirty="0">
              <a:solidFill>
                <a:schemeClr val="bg1"/>
              </a:solidFill>
              <a:latin typeface="Fredoka One" panose="02000000000000000000" pitchFamily="2" charset="77"/>
            </a:endParaRPr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F0DCF4EE-FECB-F04C-ACBB-7F18C9EFCB5B}"/>
              </a:ext>
            </a:extLst>
          </p:cNvPr>
          <p:cNvSpPr txBox="1">
            <a:spLocks/>
          </p:cNvSpPr>
          <p:nvPr/>
        </p:nvSpPr>
        <p:spPr>
          <a:xfrm>
            <a:off x="1407885" y="480975"/>
            <a:ext cx="9144000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s-ES" sz="4000" b="1" dirty="0">
                <a:solidFill>
                  <a:schemeClr val="bg1"/>
                </a:solidFill>
                <a:latin typeface="Fredoka One" panose="02000000000000000000" pitchFamily="2" charset="77"/>
              </a:rPr>
              <a:t>漫画</a:t>
            </a:r>
            <a:endParaRPr lang="es-ES" sz="4000" b="1" dirty="0">
              <a:solidFill>
                <a:schemeClr val="bg1"/>
              </a:solidFill>
              <a:latin typeface="Fredoka One" panose="02000000000000000000" pitchFamily="2" charset="77"/>
            </a:endParaRP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1CC9C5BA-CC7D-3B43-AFE6-8CFD0C91B2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048"/>
          <a:stretch/>
        </p:blipFill>
        <p:spPr>
          <a:xfrm>
            <a:off x="535708" y="1142370"/>
            <a:ext cx="2782291" cy="5741065"/>
          </a:xfrm>
          <a:prstGeom prst="rect">
            <a:avLst/>
          </a:prstGeom>
        </p:spPr>
      </p:pic>
      <p:sp>
        <p:nvSpPr>
          <p:cNvPr id="32" name="Elipse 31">
            <a:extLst>
              <a:ext uri="{FF2B5EF4-FFF2-40B4-BE49-F238E27FC236}">
                <a16:creationId xmlns:a16="http://schemas.microsoft.com/office/drawing/2014/main" id="{C2C03472-3989-874F-BEE2-19825AF7FF2E}"/>
              </a:ext>
            </a:extLst>
          </p:cNvPr>
          <p:cNvSpPr/>
          <p:nvPr/>
        </p:nvSpPr>
        <p:spPr>
          <a:xfrm>
            <a:off x="8874000" y="2893195"/>
            <a:ext cx="3105509" cy="3105509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3C3082B-CB09-484E-880F-342FF24EC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9746" y="2366012"/>
            <a:ext cx="2593284" cy="450636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EADABBA-D5B5-E640-85FC-7BA90D7AEF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9593168" y="312404"/>
            <a:ext cx="2381893" cy="1425722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2FCCB52F-9290-D248-9422-9B6B2CA051B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8387951" y="1615745"/>
            <a:ext cx="1457895" cy="87264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ADDD53F9-577B-8B44-BD98-0AF4A61599B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 flipH="1">
            <a:off x="223904" y="856094"/>
            <a:ext cx="1708774" cy="1022816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C20C0C5D-8752-6040-8DD2-5BA41A5E4CD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 flipH="1">
            <a:off x="-1177843" y="5404301"/>
            <a:ext cx="2118863" cy="1268282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82207D0B-D370-634E-865A-310FE1616AF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11456307" y="4659068"/>
            <a:ext cx="1457895" cy="872648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9373A7B3-A1EB-40B1-AE10-2F6E989810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41493" y="4659068"/>
            <a:ext cx="2085013" cy="207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3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9E0BF754-23AE-1941-BE74-C808834B9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313"/>
            <a:ext cx="12192000" cy="6864626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2B4BC2A-A817-5044-9501-DA2321C515CF}"/>
              </a:ext>
            </a:extLst>
          </p:cNvPr>
          <p:cNvSpPr txBox="1">
            <a:spLocks/>
          </p:cNvSpPr>
          <p:nvPr/>
        </p:nvSpPr>
        <p:spPr>
          <a:xfrm>
            <a:off x="-12414" y="3416042"/>
            <a:ext cx="12191999" cy="3041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Fredoka One" panose="020000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chemeClr val="bg1"/>
                </a:solidFill>
              </a:rPr>
              <a:t>EDA</a:t>
            </a:r>
            <a:endParaRPr lang="es-ES" sz="6000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9B68044-76DA-F145-AEE2-477B13809A48}"/>
              </a:ext>
            </a:extLst>
          </p:cNvPr>
          <p:cNvSpPr txBox="1">
            <a:spLocks/>
          </p:cNvSpPr>
          <p:nvPr/>
        </p:nvSpPr>
        <p:spPr>
          <a:xfrm>
            <a:off x="1524000" y="2188317"/>
            <a:ext cx="9144000" cy="1254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dirty="0">
                <a:solidFill>
                  <a:srgbClr val="F8DAA7"/>
                </a:solidFill>
                <a:latin typeface="Fredoka One" panose="02000000000000000000" pitchFamily="2" charset="77"/>
              </a:rPr>
              <a:t>0</a:t>
            </a:r>
            <a:r>
              <a:rPr lang="en-US" sz="9600" dirty="0">
                <a:solidFill>
                  <a:srgbClr val="F8DAA7"/>
                </a:solidFill>
                <a:latin typeface="Fredoka One" panose="02000000000000000000" pitchFamily="2" charset="77"/>
              </a:rPr>
              <a:t>4</a:t>
            </a:r>
            <a:endParaRPr lang="es-ES" sz="9600" dirty="0">
              <a:solidFill>
                <a:srgbClr val="F8DAA7"/>
              </a:solidFill>
              <a:latin typeface="Fredoka One" panose="02000000000000000000" pitchFamily="2" charset="77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76BABE87-7CCA-4F43-9076-1F1EA93A306F}"/>
              </a:ext>
            </a:extLst>
          </p:cNvPr>
          <p:cNvSpPr txBox="1">
            <a:spLocks/>
          </p:cNvSpPr>
          <p:nvPr/>
        </p:nvSpPr>
        <p:spPr>
          <a:xfrm>
            <a:off x="1532369" y="1025920"/>
            <a:ext cx="9144000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s-ES" sz="4000" b="1">
                <a:solidFill>
                  <a:srgbClr val="F8DAA7"/>
                </a:solidFill>
                <a:latin typeface="Fredoka One" panose="02000000000000000000" pitchFamily="2" charset="77"/>
              </a:rPr>
              <a:t>漫画</a:t>
            </a:r>
            <a:endParaRPr lang="es-ES" sz="4000" b="1" dirty="0">
              <a:solidFill>
                <a:srgbClr val="F8DAA7"/>
              </a:solidFill>
              <a:latin typeface="Fredoka One" panose="02000000000000000000" pitchFamily="2" charset="77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5742378A-8D04-9246-8424-B2A8656B2F8B}"/>
              </a:ext>
            </a:extLst>
          </p:cNvPr>
          <p:cNvGrpSpPr/>
          <p:nvPr/>
        </p:nvGrpSpPr>
        <p:grpSpPr>
          <a:xfrm>
            <a:off x="6568458" y="-3313"/>
            <a:ext cx="5623542" cy="2968282"/>
            <a:chOff x="5794219" y="-12549"/>
            <a:chExt cx="6416253" cy="3386700"/>
          </a:xfrm>
        </p:grpSpPr>
        <p:sp>
          <p:nvSpPr>
            <p:cNvPr id="14" name="Rectángulo 23">
              <a:extLst>
                <a:ext uri="{FF2B5EF4-FFF2-40B4-BE49-F238E27FC236}">
                  <a16:creationId xmlns:a16="http://schemas.microsoft.com/office/drawing/2014/main" id="{777B164A-8BE0-9149-A444-E6E5354A8307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5" name="Rectángulo 23">
              <a:extLst>
                <a:ext uri="{FF2B5EF4-FFF2-40B4-BE49-F238E27FC236}">
                  <a16:creationId xmlns:a16="http://schemas.microsoft.com/office/drawing/2014/main" id="{60D420DC-3279-FC44-9318-4925AA3E3C29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C35B22AD-5FF3-7F4C-B6A9-5E657B55D19F}"/>
              </a:ext>
            </a:extLst>
          </p:cNvPr>
          <p:cNvGrpSpPr/>
          <p:nvPr/>
        </p:nvGrpSpPr>
        <p:grpSpPr>
          <a:xfrm rot="10800000">
            <a:off x="-9100" y="4403747"/>
            <a:ext cx="4673464" cy="2466801"/>
            <a:chOff x="5794219" y="-12549"/>
            <a:chExt cx="6416253" cy="3386700"/>
          </a:xfrm>
        </p:grpSpPr>
        <p:sp>
          <p:nvSpPr>
            <p:cNvPr id="19" name="Rectángulo 23">
              <a:extLst>
                <a:ext uri="{FF2B5EF4-FFF2-40B4-BE49-F238E27FC236}">
                  <a16:creationId xmlns:a16="http://schemas.microsoft.com/office/drawing/2014/main" id="{48A1B66D-FA32-454B-988D-AC1CF1E0B1F2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0" name="Rectángulo 23">
              <a:extLst>
                <a:ext uri="{FF2B5EF4-FFF2-40B4-BE49-F238E27FC236}">
                  <a16:creationId xmlns:a16="http://schemas.microsoft.com/office/drawing/2014/main" id="{BDCF7038-A00C-2545-8B8D-333D66B6F302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3" name="Imagen 22">
            <a:extLst>
              <a:ext uri="{FF2B5EF4-FFF2-40B4-BE49-F238E27FC236}">
                <a16:creationId xmlns:a16="http://schemas.microsoft.com/office/drawing/2014/main" id="{B408EAD5-441E-7445-9145-FC31159CE3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507551" y="866112"/>
            <a:ext cx="1824360" cy="109200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268432AC-1137-2D42-BC72-34E5C5DCA4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 flipH="1">
            <a:off x="1661337" y="5414819"/>
            <a:ext cx="1708774" cy="1022816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F62FC1D3-2919-2043-BE56-4A17B6539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10327439" y="2506765"/>
            <a:ext cx="1176267" cy="70407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50DE823-4258-7245-B58C-E34178F06C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6122" y="3658912"/>
            <a:ext cx="2406363" cy="322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50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235E1BF1-2963-3A46-92CF-EDEEC291669B}"/>
              </a:ext>
            </a:extLst>
          </p:cNvPr>
          <p:cNvSpPr txBox="1">
            <a:spLocks/>
          </p:cNvSpPr>
          <p:nvPr/>
        </p:nvSpPr>
        <p:spPr>
          <a:xfrm>
            <a:off x="890906" y="297690"/>
            <a:ext cx="10368333" cy="12028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880"/>
              </a:lnSpc>
            </a:pPr>
            <a:r>
              <a:rPr lang="en-US" dirty="0">
                <a:solidFill>
                  <a:srgbClr val="E4524A"/>
                </a:solidFill>
                <a:latin typeface="Fredoka One" panose="02000000000000000000" pitchFamily="2" charset="77"/>
                <a:cs typeface="Teko" panose="02000000000000000000" pitchFamily="2" charset="77"/>
              </a:rPr>
              <a:t>EDA</a:t>
            </a:r>
            <a:endParaRPr lang="es-ES" dirty="0">
              <a:solidFill>
                <a:srgbClr val="E4524A"/>
              </a:solidFill>
              <a:latin typeface="Fredoka One" panose="02000000000000000000" pitchFamily="2" charset="77"/>
              <a:cs typeface="Teko" panose="02000000000000000000" pitchFamily="2" charset="77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15EEB6E9-8C17-9145-87F8-7B27BCF4F2D3}"/>
              </a:ext>
            </a:extLst>
          </p:cNvPr>
          <p:cNvCxnSpPr>
            <a:cxnSpLocks/>
          </p:cNvCxnSpPr>
          <p:nvPr/>
        </p:nvCxnSpPr>
        <p:spPr>
          <a:xfrm>
            <a:off x="0" y="1739195"/>
            <a:ext cx="12296872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0D054A1-820F-1D47-87C9-77F08DC5C9D5}"/>
              </a:ext>
            </a:extLst>
          </p:cNvPr>
          <p:cNvCxnSpPr>
            <a:cxnSpLocks/>
          </p:cNvCxnSpPr>
          <p:nvPr/>
        </p:nvCxnSpPr>
        <p:spPr>
          <a:xfrm>
            <a:off x="0" y="5612547"/>
            <a:ext cx="12192000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E8F6A5DD-88E4-4E30-A89A-BAC479941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94" y="1843592"/>
            <a:ext cx="5745978" cy="3398815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F1C4ED7E-27A9-49FA-8D96-73BAAF9A5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8436" y="1843592"/>
            <a:ext cx="5570703" cy="342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90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235E1BF1-2963-3A46-92CF-EDEEC291669B}"/>
              </a:ext>
            </a:extLst>
          </p:cNvPr>
          <p:cNvSpPr txBox="1">
            <a:spLocks/>
          </p:cNvSpPr>
          <p:nvPr/>
        </p:nvSpPr>
        <p:spPr>
          <a:xfrm>
            <a:off x="890906" y="297690"/>
            <a:ext cx="10368333" cy="12028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880"/>
              </a:lnSpc>
            </a:pPr>
            <a:r>
              <a:rPr lang="en-US" dirty="0">
                <a:solidFill>
                  <a:srgbClr val="E4524A"/>
                </a:solidFill>
                <a:latin typeface="Fredoka One" panose="02000000000000000000" pitchFamily="2" charset="77"/>
                <a:cs typeface="Teko" panose="02000000000000000000" pitchFamily="2" charset="77"/>
              </a:rPr>
              <a:t>EDA</a:t>
            </a:r>
            <a:endParaRPr lang="es-ES" dirty="0">
              <a:solidFill>
                <a:srgbClr val="E4524A"/>
              </a:solidFill>
              <a:latin typeface="Fredoka One" panose="02000000000000000000" pitchFamily="2" charset="77"/>
              <a:cs typeface="Teko" panose="02000000000000000000" pitchFamily="2" charset="77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15EEB6E9-8C17-9145-87F8-7B27BCF4F2D3}"/>
              </a:ext>
            </a:extLst>
          </p:cNvPr>
          <p:cNvCxnSpPr>
            <a:cxnSpLocks/>
          </p:cNvCxnSpPr>
          <p:nvPr/>
        </p:nvCxnSpPr>
        <p:spPr>
          <a:xfrm>
            <a:off x="0" y="1739195"/>
            <a:ext cx="12296872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0D054A1-820F-1D47-87C9-77F08DC5C9D5}"/>
              </a:ext>
            </a:extLst>
          </p:cNvPr>
          <p:cNvCxnSpPr>
            <a:cxnSpLocks/>
          </p:cNvCxnSpPr>
          <p:nvPr/>
        </p:nvCxnSpPr>
        <p:spPr>
          <a:xfrm>
            <a:off x="0" y="5612547"/>
            <a:ext cx="12192000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10">
            <a:extLst>
              <a:ext uri="{FF2B5EF4-FFF2-40B4-BE49-F238E27FC236}">
                <a16:creationId xmlns:a16="http://schemas.microsoft.com/office/drawing/2014/main" id="{DDA26E7B-7D9E-4647-A959-25A54D4E6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968" y="1879418"/>
            <a:ext cx="1204064" cy="3653751"/>
          </a:xfrm>
          <a:prstGeom prst="rect">
            <a:avLst/>
          </a:prstGeom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20DC30AB-51E3-4763-928C-9F417C893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7761" y="1879418"/>
            <a:ext cx="1356478" cy="365376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2E6F471A-422D-494E-A7C4-6C15C86C06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4139" y="1879418"/>
            <a:ext cx="1691787" cy="365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148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9E0BF754-23AE-1941-BE74-C808834B9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2B4BC2A-A817-5044-9501-DA2321C515CF}"/>
              </a:ext>
            </a:extLst>
          </p:cNvPr>
          <p:cNvSpPr txBox="1">
            <a:spLocks/>
          </p:cNvSpPr>
          <p:nvPr/>
        </p:nvSpPr>
        <p:spPr>
          <a:xfrm>
            <a:off x="-12414" y="3416042"/>
            <a:ext cx="12191999" cy="3041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Fredoka One" panose="020000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chemeClr val="bg1"/>
                </a:solidFill>
              </a:rPr>
              <a:t>Model</a:t>
            </a:r>
            <a:endParaRPr lang="es-ES" sz="6000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9B68044-76DA-F145-AEE2-477B13809A48}"/>
              </a:ext>
            </a:extLst>
          </p:cNvPr>
          <p:cNvSpPr txBox="1">
            <a:spLocks/>
          </p:cNvSpPr>
          <p:nvPr/>
        </p:nvSpPr>
        <p:spPr>
          <a:xfrm>
            <a:off x="1524000" y="2188317"/>
            <a:ext cx="9144000" cy="1254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dirty="0">
                <a:solidFill>
                  <a:srgbClr val="F8DAA7"/>
                </a:solidFill>
                <a:latin typeface="Fredoka One" panose="02000000000000000000" pitchFamily="2" charset="77"/>
              </a:rPr>
              <a:t>0</a:t>
            </a:r>
            <a:r>
              <a:rPr lang="en-US" sz="9600" dirty="0">
                <a:solidFill>
                  <a:srgbClr val="F8DAA7"/>
                </a:solidFill>
                <a:latin typeface="Fredoka One" panose="02000000000000000000" pitchFamily="2" charset="77"/>
              </a:rPr>
              <a:t>5</a:t>
            </a:r>
            <a:endParaRPr lang="es-ES" sz="9600" dirty="0">
              <a:solidFill>
                <a:srgbClr val="F8DAA7"/>
              </a:solidFill>
              <a:latin typeface="Fredoka One" panose="02000000000000000000" pitchFamily="2" charset="77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76BABE87-7CCA-4F43-9076-1F1EA93A306F}"/>
              </a:ext>
            </a:extLst>
          </p:cNvPr>
          <p:cNvSpPr txBox="1">
            <a:spLocks/>
          </p:cNvSpPr>
          <p:nvPr/>
        </p:nvSpPr>
        <p:spPr>
          <a:xfrm>
            <a:off x="1532369" y="1025920"/>
            <a:ext cx="9144000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s-ES" sz="4000" b="1">
                <a:solidFill>
                  <a:srgbClr val="F8DAA7"/>
                </a:solidFill>
                <a:latin typeface="Fredoka One" panose="02000000000000000000" pitchFamily="2" charset="77"/>
              </a:rPr>
              <a:t>漫画</a:t>
            </a:r>
            <a:endParaRPr lang="es-ES" sz="4000" b="1" dirty="0">
              <a:solidFill>
                <a:srgbClr val="F8DAA7"/>
              </a:solidFill>
              <a:latin typeface="Fredoka One" panose="02000000000000000000" pitchFamily="2" charset="77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5742378A-8D04-9246-8424-B2A8656B2F8B}"/>
              </a:ext>
            </a:extLst>
          </p:cNvPr>
          <p:cNvGrpSpPr/>
          <p:nvPr/>
        </p:nvGrpSpPr>
        <p:grpSpPr>
          <a:xfrm>
            <a:off x="6568458" y="-3313"/>
            <a:ext cx="5623542" cy="2968282"/>
            <a:chOff x="5794219" y="-12549"/>
            <a:chExt cx="6416253" cy="3386700"/>
          </a:xfrm>
        </p:grpSpPr>
        <p:sp>
          <p:nvSpPr>
            <p:cNvPr id="14" name="Rectángulo 23">
              <a:extLst>
                <a:ext uri="{FF2B5EF4-FFF2-40B4-BE49-F238E27FC236}">
                  <a16:creationId xmlns:a16="http://schemas.microsoft.com/office/drawing/2014/main" id="{777B164A-8BE0-9149-A444-E6E5354A8307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5" name="Rectángulo 23">
              <a:extLst>
                <a:ext uri="{FF2B5EF4-FFF2-40B4-BE49-F238E27FC236}">
                  <a16:creationId xmlns:a16="http://schemas.microsoft.com/office/drawing/2014/main" id="{60D420DC-3279-FC44-9318-4925AA3E3C29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C35B22AD-5FF3-7F4C-B6A9-5E657B55D19F}"/>
              </a:ext>
            </a:extLst>
          </p:cNvPr>
          <p:cNvGrpSpPr/>
          <p:nvPr/>
        </p:nvGrpSpPr>
        <p:grpSpPr>
          <a:xfrm rot="10800000">
            <a:off x="-9100" y="4403747"/>
            <a:ext cx="4673464" cy="2466801"/>
            <a:chOff x="5794219" y="-12549"/>
            <a:chExt cx="6416253" cy="3386700"/>
          </a:xfrm>
        </p:grpSpPr>
        <p:sp>
          <p:nvSpPr>
            <p:cNvPr id="19" name="Rectángulo 23">
              <a:extLst>
                <a:ext uri="{FF2B5EF4-FFF2-40B4-BE49-F238E27FC236}">
                  <a16:creationId xmlns:a16="http://schemas.microsoft.com/office/drawing/2014/main" id="{48A1B66D-FA32-454B-988D-AC1CF1E0B1F2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0" name="Rectángulo 23">
              <a:extLst>
                <a:ext uri="{FF2B5EF4-FFF2-40B4-BE49-F238E27FC236}">
                  <a16:creationId xmlns:a16="http://schemas.microsoft.com/office/drawing/2014/main" id="{BDCF7038-A00C-2545-8B8D-333D66B6F302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3" name="Imagen 22">
            <a:extLst>
              <a:ext uri="{FF2B5EF4-FFF2-40B4-BE49-F238E27FC236}">
                <a16:creationId xmlns:a16="http://schemas.microsoft.com/office/drawing/2014/main" id="{B408EAD5-441E-7445-9145-FC31159CE3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507551" y="866112"/>
            <a:ext cx="1824360" cy="109200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268432AC-1137-2D42-BC72-34E5C5DCA4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 flipH="1">
            <a:off x="1661337" y="5414819"/>
            <a:ext cx="1708774" cy="1022816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F62FC1D3-2919-2043-BE56-4A17B6539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10327439" y="2506765"/>
            <a:ext cx="1176267" cy="704075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7CE77F74-8612-4040-AA07-DE7309095A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9939" y="3609234"/>
            <a:ext cx="31750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69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23">
            <a:extLst>
              <a:ext uri="{FF2B5EF4-FFF2-40B4-BE49-F238E27FC236}">
                <a16:creationId xmlns:a16="http://schemas.microsoft.com/office/drawing/2014/main" id="{3E3048E1-3050-844B-8D83-8C57A35A0983}"/>
              </a:ext>
            </a:extLst>
          </p:cNvPr>
          <p:cNvSpPr/>
          <p:nvPr/>
        </p:nvSpPr>
        <p:spPr>
          <a:xfrm>
            <a:off x="4889193" y="0"/>
            <a:ext cx="7302807" cy="6871855"/>
          </a:xfrm>
          <a:custGeom>
            <a:avLst/>
            <a:gdLst>
              <a:gd name="connsiteX0" fmla="*/ 0 w 6055899"/>
              <a:gd name="connsiteY0" fmla="*/ 0 h 6858000"/>
              <a:gd name="connsiteX1" fmla="*/ 6055899 w 6055899"/>
              <a:gd name="connsiteY1" fmla="*/ 0 h 6858000"/>
              <a:gd name="connsiteX2" fmla="*/ 6055899 w 6055899"/>
              <a:gd name="connsiteY2" fmla="*/ 6858000 h 6858000"/>
              <a:gd name="connsiteX3" fmla="*/ 0 w 6055899"/>
              <a:gd name="connsiteY3" fmla="*/ 6858000 h 6858000"/>
              <a:gd name="connsiteX4" fmla="*/ 0 w 6055899"/>
              <a:gd name="connsiteY4" fmla="*/ 0 h 6858000"/>
              <a:gd name="connsiteX0" fmla="*/ 1233054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233054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607126 w 7302807"/>
              <a:gd name="connsiteY0" fmla="*/ 0 h 6871855"/>
              <a:gd name="connsiteX1" fmla="*/ 7302807 w 7302807"/>
              <a:gd name="connsiteY1" fmla="*/ 0 h 6871855"/>
              <a:gd name="connsiteX2" fmla="*/ 7302807 w 7302807"/>
              <a:gd name="connsiteY2" fmla="*/ 6858000 h 6871855"/>
              <a:gd name="connsiteX3" fmla="*/ 0 w 7302807"/>
              <a:gd name="connsiteY3" fmla="*/ 6871855 h 6871855"/>
              <a:gd name="connsiteX4" fmla="*/ 1607126 w 7302807"/>
              <a:gd name="connsiteY4" fmla="*/ 0 h 687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2807" h="6871855">
                <a:moveTo>
                  <a:pt x="1607126" y="0"/>
                </a:moveTo>
                <a:lnTo>
                  <a:pt x="7302807" y="0"/>
                </a:lnTo>
                <a:lnTo>
                  <a:pt x="7302807" y="6858000"/>
                </a:lnTo>
                <a:lnTo>
                  <a:pt x="0" y="6871855"/>
                </a:lnTo>
                <a:cubicBezTo>
                  <a:pt x="531091" y="4595091"/>
                  <a:pt x="2419926" y="3994728"/>
                  <a:pt x="1607126" y="0"/>
                </a:cubicBezTo>
                <a:close/>
              </a:path>
            </a:pathLst>
          </a:custGeom>
          <a:solidFill>
            <a:srgbClr val="E45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E74783E2-20A8-CA4D-95F0-B4C972BA4425}"/>
              </a:ext>
            </a:extLst>
          </p:cNvPr>
          <p:cNvSpPr/>
          <p:nvPr/>
        </p:nvSpPr>
        <p:spPr>
          <a:xfrm>
            <a:off x="7557707" y="1345540"/>
            <a:ext cx="3083880" cy="3083880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A7533A-B0B1-CD45-81BE-961B6F4CF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E4524A"/>
                </a:solidFill>
              </a:rPr>
              <a:t>Model</a:t>
            </a:r>
            <a:endParaRPr lang="es-ES" dirty="0">
              <a:solidFill>
                <a:srgbClr val="E4524A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31E1D4-E750-FA48-83B8-91732D897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8775"/>
            <a:ext cx="4436444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goal is to find the most similar </a:t>
            </a:r>
            <a:r>
              <a:rPr lang="en-US" sz="1600" dirty="0" err="1"/>
              <a:t>mangas</a:t>
            </a:r>
            <a:r>
              <a:rPr lang="en-US" sz="1600" dirty="0"/>
              <a:t> to the manga the user gives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TF-IDF was used on the description feature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Cosine similarities was also used on the description feature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Every feature has been given a certain score in case </a:t>
            </a:r>
            <a:r>
              <a:rPr lang="en-US" sz="1600" dirty="0" err="1"/>
              <a:t>mangas</a:t>
            </a:r>
            <a:r>
              <a:rPr lang="en-US" sz="1600" dirty="0"/>
              <a:t> have the same feature as the manga given by the user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The model then recommends the 10 most similar </a:t>
            </a:r>
            <a:r>
              <a:rPr lang="en-US" sz="1600" dirty="0" err="1"/>
              <a:t>mangas</a:t>
            </a:r>
            <a:r>
              <a:rPr lang="en-US" sz="1600" dirty="0"/>
              <a:t> </a:t>
            </a:r>
            <a:endParaRPr lang="es-ES" sz="1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1069289D-5C05-5247-974A-A58FF0E9A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2256" y="2326941"/>
            <a:ext cx="4181544" cy="454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06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235E1BF1-2963-3A46-92CF-EDEEC291669B}"/>
              </a:ext>
            </a:extLst>
          </p:cNvPr>
          <p:cNvSpPr txBox="1">
            <a:spLocks/>
          </p:cNvSpPr>
          <p:nvPr/>
        </p:nvSpPr>
        <p:spPr>
          <a:xfrm>
            <a:off x="890906" y="297690"/>
            <a:ext cx="10368333" cy="12028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880"/>
              </a:lnSpc>
            </a:pPr>
            <a:r>
              <a:rPr lang="en-US" dirty="0">
                <a:solidFill>
                  <a:srgbClr val="E4524A"/>
                </a:solidFill>
                <a:latin typeface="Fredoka One" panose="02000000000000000000" pitchFamily="2" charset="77"/>
                <a:cs typeface="Teko" panose="02000000000000000000" pitchFamily="2" charset="77"/>
              </a:rPr>
              <a:t>Model</a:t>
            </a:r>
            <a:endParaRPr lang="es-ES" dirty="0">
              <a:solidFill>
                <a:srgbClr val="E4524A"/>
              </a:solidFill>
              <a:latin typeface="Fredoka One" panose="02000000000000000000" pitchFamily="2" charset="77"/>
              <a:cs typeface="Teko" panose="02000000000000000000" pitchFamily="2" charset="77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15EEB6E9-8C17-9145-87F8-7B27BCF4F2D3}"/>
              </a:ext>
            </a:extLst>
          </p:cNvPr>
          <p:cNvCxnSpPr>
            <a:cxnSpLocks/>
          </p:cNvCxnSpPr>
          <p:nvPr/>
        </p:nvCxnSpPr>
        <p:spPr>
          <a:xfrm>
            <a:off x="0" y="1739195"/>
            <a:ext cx="12296872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0D054A1-820F-1D47-87C9-77F08DC5C9D5}"/>
              </a:ext>
            </a:extLst>
          </p:cNvPr>
          <p:cNvCxnSpPr>
            <a:cxnSpLocks/>
          </p:cNvCxnSpPr>
          <p:nvPr/>
        </p:nvCxnSpPr>
        <p:spPr>
          <a:xfrm>
            <a:off x="0" y="5612547"/>
            <a:ext cx="12192000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3A90FAF-96A0-4997-8FE5-B3F9929B5E30}"/>
              </a:ext>
            </a:extLst>
          </p:cNvPr>
          <p:cNvSpPr txBox="1"/>
          <p:nvPr/>
        </p:nvSpPr>
        <p:spPr>
          <a:xfrm>
            <a:off x="270000" y="2643863"/>
            <a:ext cx="1180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All </a:t>
            </a:r>
            <a:r>
              <a:rPr lang="en-US" dirty="0" err="1"/>
              <a:t>non-english</a:t>
            </a:r>
            <a:r>
              <a:rPr lang="en-US" dirty="0"/>
              <a:t> descriptions were removed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All emails and </a:t>
            </a:r>
            <a:r>
              <a:rPr lang="en-US" dirty="0" err="1"/>
              <a:t>urls</a:t>
            </a:r>
            <a:r>
              <a:rPr lang="en-US" dirty="0"/>
              <a:t> were removed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All stop words were removed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All symbols were removed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All </a:t>
            </a:r>
            <a:r>
              <a:rPr lang="en-US" dirty="0" err="1"/>
              <a:t>english</a:t>
            </a:r>
            <a:r>
              <a:rPr lang="en-US" dirty="0"/>
              <a:t> tags were removed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6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23">
            <a:extLst>
              <a:ext uri="{FF2B5EF4-FFF2-40B4-BE49-F238E27FC236}">
                <a16:creationId xmlns:a16="http://schemas.microsoft.com/office/drawing/2014/main" id="{516F4D64-8260-7E41-B16A-BF29F9067409}"/>
              </a:ext>
            </a:extLst>
          </p:cNvPr>
          <p:cNvSpPr/>
          <p:nvPr/>
        </p:nvSpPr>
        <p:spPr>
          <a:xfrm flipH="1">
            <a:off x="0" y="0"/>
            <a:ext cx="7302807" cy="6871855"/>
          </a:xfrm>
          <a:custGeom>
            <a:avLst/>
            <a:gdLst>
              <a:gd name="connsiteX0" fmla="*/ 0 w 6055899"/>
              <a:gd name="connsiteY0" fmla="*/ 0 h 6858000"/>
              <a:gd name="connsiteX1" fmla="*/ 6055899 w 6055899"/>
              <a:gd name="connsiteY1" fmla="*/ 0 h 6858000"/>
              <a:gd name="connsiteX2" fmla="*/ 6055899 w 6055899"/>
              <a:gd name="connsiteY2" fmla="*/ 6858000 h 6858000"/>
              <a:gd name="connsiteX3" fmla="*/ 0 w 6055899"/>
              <a:gd name="connsiteY3" fmla="*/ 6858000 h 6858000"/>
              <a:gd name="connsiteX4" fmla="*/ 0 w 6055899"/>
              <a:gd name="connsiteY4" fmla="*/ 0 h 6858000"/>
              <a:gd name="connsiteX0" fmla="*/ 1233054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233054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607126 w 7302807"/>
              <a:gd name="connsiteY0" fmla="*/ 0 h 6871855"/>
              <a:gd name="connsiteX1" fmla="*/ 7302807 w 7302807"/>
              <a:gd name="connsiteY1" fmla="*/ 0 h 6871855"/>
              <a:gd name="connsiteX2" fmla="*/ 7302807 w 7302807"/>
              <a:gd name="connsiteY2" fmla="*/ 6858000 h 6871855"/>
              <a:gd name="connsiteX3" fmla="*/ 0 w 7302807"/>
              <a:gd name="connsiteY3" fmla="*/ 6871855 h 6871855"/>
              <a:gd name="connsiteX4" fmla="*/ 1607126 w 7302807"/>
              <a:gd name="connsiteY4" fmla="*/ 0 h 687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2807" h="6871855">
                <a:moveTo>
                  <a:pt x="1607126" y="0"/>
                </a:moveTo>
                <a:lnTo>
                  <a:pt x="7302807" y="0"/>
                </a:lnTo>
                <a:lnTo>
                  <a:pt x="7302807" y="6858000"/>
                </a:lnTo>
                <a:lnTo>
                  <a:pt x="0" y="6871855"/>
                </a:lnTo>
                <a:cubicBezTo>
                  <a:pt x="531091" y="4595091"/>
                  <a:pt x="2419926" y="3994728"/>
                  <a:pt x="1607126" y="0"/>
                </a:cubicBezTo>
                <a:close/>
              </a:path>
            </a:pathLst>
          </a:custGeom>
          <a:solidFill>
            <a:srgbClr val="E45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2F7DD089-0153-CD46-8309-A4FBC2AC9BC8}"/>
              </a:ext>
            </a:extLst>
          </p:cNvPr>
          <p:cNvSpPr/>
          <p:nvPr/>
        </p:nvSpPr>
        <p:spPr>
          <a:xfrm>
            <a:off x="1268137" y="1640520"/>
            <a:ext cx="3083880" cy="3083880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A7533A-B0B1-CD45-81BE-961B6F4CF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0072" y="365125"/>
            <a:ext cx="4163728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4524A"/>
                </a:solidFill>
              </a:rPr>
              <a:t>Web app demo</a:t>
            </a:r>
            <a:endParaRPr lang="es-ES" dirty="0">
              <a:solidFill>
                <a:srgbClr val="E4524A"/>
              </a:solidFill>
            </a:endParaRP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51373742-C712-4BFA-9D5C-4C9D43297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721" y="2350266"/>
            <a:ext cx="2827456" cy="353432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60F4063-4496-4582-BDE0-C25A0FE3B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0072" y="1388439"/>
            <a:ext cx="3861928" cy="475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1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9E0BF754-23AE-1941-BE74-C808834B9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313"/>
            <a:ext cx="12192000" cy="6864626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2B4BC2A-A817-5044-9501-DA2321C515CF}"/>
              </a:ext>
            </a:extLst>
          </p:cNvPr>
          <p:cNvSpPr txBox="1">
            <a:spLocks/>
          </p:cNvSpPr>
          <p:nvPr/>
        </p:nvSpPr>
        <p:spPr>
          <a:xfrm>
            <a:off x="3370111" y="3416042"/>
            <a:ext cx="5275889" cy="3041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Fredoka One" panose="020000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chemeClr val="bg1"/>
                </a:solidFill>
              </a:rPr>
              <a:t>Future improvements</a:t>
            </a:r>
            <a:endParaRPr lang="es-ES" sz="4800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9B68044-76DA-F145-AEE2-477B13809A48}"/>
              </a:ext>
            </a:extLst>
          </p:cNvPr>
          <p:cNvSpPr txBox="1">
            <a:spLocks/>
          </p:cNvSpPr>
          <p:nvPr/>
        </p:nvSpPr>
        <p:spPr>
          <a:xfrm>
            <a:off x="1524000" y="2188317"/>
            <a:ext cx="9144000" cy="1254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dirty="0">
                <a:solidFill>
                  <a:srgbClr val="F8DAA7"/>
                </a:solidFill>
                <a:latin typeface="Fredoka One" panose="02000000000000000000" pitchFamily="2" charset="77"/>
              </a:rPr>
              <a:t>0</a:t>
            </a:r>
            <a:r>
              <a:rPr lang="en-US" sz="9600" dirty="0">
                <a:solidFill>
                  <a:srgbClr val="F8DAA7"/>
                </a:solidFill>
                <a:latin typeface="Fredoka One" panose="02000000000000000000" pitchFamily="2" charset="77"/>
              </a:rPr>
              <a:t>6</a:t>
            </a:r>
            <a:endParaRPr lang="es-ES" sz="9600" dirty="0">
              <a:solidFill>
                <a:srgbClr val="F8DAA7"/>
              </a:solidFill>
              <a:latin typeface="Fredoka One" panose="02000000000000000000" pitchFamily="2" charset="77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76BABE87-7CCA-4F43-9076-1F1EA93A306F}"/>
              </a:ext>
            </a:extLst>
          </p:cNvPr>
          <p:cNvSpPr txBox="1">
            <a:spLocks/>
          </p:cNvSpPr>
          <p:nvPr/>
        </p:nvSpPr>
        <p:spPr>
          <a:xfrm>
            <a:off x="1532369" y="1025920"/>
            <a:ext cx="9144000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s-ES" sz="4000" b="1">
                <a:solidFill>
                  <a:srgbClr val="F8DAA7"/>
                </a:solidFill>
                <a:latin typeface="Fredoka One" panose="02000000000000000000" pitchFamily="2" charset="77"/>
              </a:rPr>
              <a:t>漫画</a:t>
            </a:r>
            <a:endParaRPr lang="es-ES" sz="4000" b="1" dirty="0">
              <a:solidFill>
                <a:srgbClr val="F8DAA7"/>
              </a:solidFill>
              <a:latin typeface="Fredoka One" panose="02000000000000000000" pitchFamily="2" charset="77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5742378A-8D04-9246-8424-B2A8656B2F8B}"/>
              </a:ext>
            </a:extLst>
          </p:cNvPr>
          <p:cNvGrpSpPr/>
          <p:nvPr/>
        </p:nvGrpSpPr>
        <p:grpSpPr>
          <a:xfrm>
            <a:off x="6568458" y="-3313"/>
            <a:ext cx="5623542" cy="2968282"/>
            <a:chOff x="5794219" y="-12549"/>
            <a:chExt cx="6416253" cy="3386700"/>
          </a:xfrm>
        </p:grpSpPr>
        <p:sp>
          <p:nvSpPr>
            <p:cNvPr id="14" name="Rectángulo 23">
              <a:extLst>
                <a:ext uri="{FF2B5EF4-FFF2-40B4-BE49-F238E27FC236}">
                  <a16:creationId xmlns:a16="http://schemas.microsoft.com/office/drawing/2014/main" id="{777B164A-8BE0-9149-A444-E6E5354A8307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5" name="Rectángulo 23">
              <a:extLst>
                <a:ext uri="{FF2B5EF4-FFF2-40B4-BE49-F238E27FC236}">
                  <a16:creationId xmlns:a16="http://schemas.microsoft.com/office/drawing/2014/main" id="{60D420DC-3279-FC44-9318-4925AA3E3C29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C35B22AD-5FF3-7F4C-B6A9-5E657B55D19F}"/>
              </a:ext>
            </a:extLst>
          </p:cNvPr>
          <p:cNvGrpSpPr/>
          <p:nvPr/>
        </p:nvGrpSpPr>
        <p:grpSpPr>
          <a:xfrm rot="10800000">
            <a:off x="-9100" y="4403747"/>
            <a:ext cx="4673464" cy="2466801"/>
            <a:chOff x="5794219" y="-12549"/>
            <a:chExt cx="6416253" cy="3386700"/>
          </a:xfrm>
        </p:grpSpPr>
        <p:sp>
          <p:nvSpPr>
            <p:cNvPr id="19" name="Rectángulo 23">
              <a:extLst>
                <a:ext uri="{FF2B5EF4-FFF2-40B4-BE49-F238E27FC236}">
                  <a16:creationId xmlns:a16="http://schemas.microsoft.com/office/drawing/2014/main" id="{48A1B66D-FA32-454B-988D-AC1CF1E0B1F2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0" name="Rectángulo 23">
              <a:extLst>
                <a:ext uri="{FF2B5EF4-FFF2-40B4-BE49-F238E27FC236}">
                  <a16:creationId xmlns:a16="http://schemas.microsoft.com/office/drawing/2014/main" id="{BDCF7038-A00C-2545-8B8D-333D66B6F302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3" name="Imagen 22">
            <a:extLst>
              <a:ext uri="{FF2B5EF4-FFF2-40B4-BE49-F238E27FC236}">
                <a16:creationId xmlns:a16="http://schemas.microsoft.com/office/drawing/2014/main" id="{B408EAD5-441E-7445-9145-FC31159CE3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507551" y="866112"/>
            <a:ext cx="1824360" cy="109200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268432AC-1137-2D42-BC72-34E5C5DCA4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 flipH="1">
            <a:off x="1661337" y="5414819"/>
            <a:ext cx="1708774" cy="1022816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F62FC1D3-2919-2043-BE56-4A17B6539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10327439" y="2506765"/>
            <a:ext cx="1176267" cy="704075"/>
          </a:xfrm>
          <a:prstGeom prst="rect">
            <a:avLst/>
          </a:prstGeom>
        </p:spPr>
      </p:pic>
      <p:pic>
        <p:nvPicPr>
          <p:cNvPr id="4" name="Imagen 9">
            <a:extLst>
              <a:ext uri="{FF2B5EF4-FFF2-40B4-BE49-F238E27FC236}">
                <a16:creationId xmlns:a16="http://schemas.microsoft.com/office/drawing/2014/main" id="{3CE55FD5-E85A-426C-9790-189AC34765EE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</a:blip>
          <a:stretch>
            <a:fillRect/>
          </a:stretch>
        </p:blipFill>
        <p:spPr>
          <a:xfrm>
            <a:off x="8696913" y="2624321"/>
            <a:ext cx="2806793" cy="334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751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23">
            <a:extLst>
              <a:ext uri="{FF2B5EF4-FFF2-40B4-BE49-F238E27FC236}">
                <a16:creationId xmlns:a16="http://schemas.microsoft.com/office/drawing/2014/main" id="{77585314-F6AE-1841-B750-E2FB09A6E45D}"/>
              </a:ext>
            </a:extLst>
          </p:cNvPr>
          <p:cNvSpPr/>
          <p:nvPr/>
        </p:nvSpPr>
        <p:spPr>
          <a:xfrm>
            <a:off x="4889193" y="0"/>
            <a:ext cx="7302807" cy="6871855"/>
          </a:xfrm>
          <a:custGeom>
            <a:avLst/>
            <a:gdLst>
              <a:gd name="connsiteX0" fmla="*/ 0 w 6055899"/>
              <a:gd name="connsiteY0" fmla="*/ 0 h 6858000"/>
              <a:gd name="connsiteX1" fmla="*/ 6055899 w 6055899"/>
              <a:gd name="connsiteY1" fmla="*/ 0 h 6858000"/>
              <a:gd name="connsiteX2" fmla="*/ 6055899 w 6055899"/>
              <a:gd name="connsiteY2" fmla="*/ 6858000 h 6858000"/>
              <a:gd name="connsiteX3" fmla="*/ 0 w 6055899"/>
              <a:gd name="connsiteY3" fmla="*/ 6858000 h 6858000"/>
              <a:gd name="connsiteX4" fmla="*/ 0 w 6055899"/>
              <a:gd name="connsiteY4" fmla="*/ 0 h 6858000"/>
              <a:gd name="connsiteX0" fmla="*/ 1233054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233054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607126 w 7302807"/>
              <a:gd name="connsiteY0" fmla="*/ 0 h 6871855"/>
              <a:gd name="connsiteX1" fmla="*/ 7302807 w 7302807"/>
              <a:gd name="connsiteY1" fmla="*/ 0 h 6871855"/>
              <a:gd name="connsiteX2" fmla="*/ 7302807 w 7302807"/>
              <a:gd name="connsiteY2" fmla="*/ 6858000 h 6871855"/>
              <a:gd name="connsiteX3" fmla="*/ 0 w 7302807"/>
              <a:gd name="connsiteY3" fmla="*/ 6871855 h 6871855"/>
              <a:gd name="connsiteX4" fmla="*/ 1607126 w 7302807"/>
              <a:gd name="connsiteY4" fmla="*/ 0 h 687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2807" h="6871855">
                <a:moveTo>
                  <a:pt x="1607126" y="0"/>
                </a:moveTo>
                <a:lnTo>
                  <a:pt x="7302807" y="0"/>
                </a:lnTo>
                <a:lnTo>
                  <a:pt x="7302807" y="6858000"/>
                </a:lnTo>
                <a:lnTo>
                  <a:pt x="0" y="6871855"/>
                </a:lnTo>
                <a:cubicBezTo>
                  <a:pt x="531091" y="4595091"/>
                  <a:pt x="2419926" y="3994728"/>
                  <a:pt x="1607126" y="0"/>
                </a:cubicBezTo>
                <a:close/>
              </a:path>
            </a:pathLst>
          </a:custGeom>
          <a:solidFill>
            <a:srgbClr val="E45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2FA1CBA-AC6C-1943-A13B-9A7284B02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E4524A"/>
                </a:solidFill>
              </a:rPr>
              <a:t>Future improvements</a:t>
            </a:r>
            <a:endParaRPr lang="es-ES" sz="3600" dirty="0">
              <a:solidFill>
                <a:srgbClr val="E4524A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D83F0E-1DEF-5242-8D0B-6D25CDC3A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6578"/>
            <a:ext cx="420543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Comparing the results with other manga recommenders and see what can be done better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Trying to use K-Means clustering algorithm 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Making more filtering options on the web app</a:t>
            </a:r>
            <a:br>
              <a:rPr lang="es-ES" sz="1600" dirty="0"/>
            </a:br>
            <a:endParaRPr lang="es-ES" sz="1600" dirty="0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277663A-0831-CD45-B2CB-538DB2101638}"/>
              </a:ext>
            </a:extLst>
          </p:cNvPr>
          <p:cNvSpPr/>
          <p:nvPr/>
        </p:nvSpPr>
        <p:spPr>
          <a:xfrm>
            <a:off x="7210730" y="874585"/>
            <a:ext cx="3879434" cy="3879434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6550436-65D5-A94D-B265-C2007A54E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l="-34268" r="-11656" b="1080"/>
          <a:stretch/>
        </p:blipFill>
        <p:spPr>
          <a:xfrm>
            <a:off x="7210730" y="880438"/>
            <a:ext cx="3879434" cy="387358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6263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9E0BF754-23AE-1941-BE74-C808834B9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5" y="4060"/>
            <a:ext cx="12192000" cy="6864626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2B4BC2A-A817-5044-9501-DA2321C515CF}"/>
              </a:ext>
            </a:extLst>
          </p:cNvPr>
          <p:cNvSpPr txBox="1">
            <a:spLocks/>
          </p:cNvSpPr>
          <p:nvPr/>
        </p:nvSpPr>
        <p:spPr>
          <a:xfrm>
            <a:off x="-12414" y="3416042"/>
            <a:ext cx="12191999" cy="3041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Fredoka One" panose="020000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ES" sz="6000" dirty="0" err="1">
                <a:solidFill>
                  <a:schemeClr val="bg1"/>
                </a:solidFill>
              </a:rPr>
              <a:t>Thank</a:t>
            </a:r>
            <a:r>
              <a:rPr lang="es-ES" sz="6000" dirty="0">
                <a:solidFill>
                  <a:schemeClr val="bg1"/>
                </a:solidFill>
              </a:rPr>
              <a:t> </a:t>
            </a:r>
            <a:r>
              <a:rPr lang="es-ES" sz="6000" dirty="0" err="1">
                <a:solidFill>
                  <a:schemeClr val="bg1"/>
                </a:solidFill>
              </a:rPr>
              <a:t>you</a:t>
            </a:r>
            <a:r>
              <a:rPr lang="es-ES" sz="60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9B68044-76DA-F145-AEE2-477B13809A48}"/>
              </a:ext>
            </a:extLst>
          </p:cNvPr>
          <p:cNvSpPr txBox="1">
            <a:spLocks/>
          </p:cNvSpPr>
          <p:nvPr/>
        </p:nvSpPr>
        <p:spPr>
          <a:xfrm>
            <a:off x="1524000" y="1935550"/>
            <a:ext cx="9144000" cy="1254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solidFill>
                  <a:srgbClr val="F8DAA7"/>
                </a:solidFill>
                <a:latin typeface="Fredoka One" panose="02000000000000000000" pitchFamily="2" charset="77"/>
              </a:rPr>
              <a:t>END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76BABE87-7CCA-4F43-9076-1F1EA93A306F}"/>
              </a:ext>
            </a:extLst>
          </p:cNvPr>
          <p:cNvSpPr txBox="1">
            <a:spLocks/>
          </p:cNvSpPr>
          <p:nvPr/>
        </p:nvSpPr>
        <p:spPr>
          <a:xfrm>
            <a:off x="1532369" y="1025920"/>
            <a:ext cx="9144000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s-ES" sz="4000" b="1">
                <a:solidFill>
                  <a:srgbClr val="F8DAA7"/>
                </a:solidFill>
                <a:latin typeface="Fredoka One" panose="02000000000000000000" pitchFamily="2" charset="77"/>
              </a:rPr>
              <a:t>漫画</a:t>
            </a:r>
            <a:endParaRPr lang="es-ES" sz="4000" b="1" dirty="0">
              <a:solidFill>
                <a:srgbClr val="F8DAA7"/>
              </a:solidFill>
              <a:latin typeface="Fredoka One" panose="02000000000000000000" pitchFamily="2" charset="77"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9BCA5583-9CE3-EE46-B84A-72EE55B27A7E}"/>
              </a:ext>
            </a:extLst>
          </p:cNvPr>
          <p:cNvSpPr/>
          <p:nvPr/>
        </p:nvSpPr>
        <p:spPr>
          <a:xfrm>
            <a:off x="169758" y="769947"/>
            <a:ext cx="2823378" cy="2823378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B36D3064-793E-FD4E-9813-E5E7903186C1}"/>
              </a:ext>
            </a:extLst>
          </p:cNvPr>
          <p:cNvSpPr/>
          <p:nvPr/>
        </p:nvSpPr>
        <p:spPr>
          <a:xfrm>
            <a:off x="1003106" y="5002419"/>
            <a:ext cx="1418026" cy="1418026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83D9E84D-80E4-CA48-8528-B7ED9F0319B6}"/>
              </a:ext>
            </a:extLst>
          </p:cNvPr>
          <p:cNvSpPr/>
          <p:nvPr/>
        </p:nvSpPr>
        <p:spPr>
          <a:xfrm>
            <a:off x="9399553" y="-143534"/>
            <a:ext cx="2823378" cy="2823378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5B6E57EA-B06F-D147-97DD-0C3770DF832F}"/>
              </a:ext>
            </a:extLst>
          </p:cNvPr>
          <p:cNvSpPr/>
          <p:nvPr/>
        </p:nvSpPr>
        <p:spPr>
          <a:xfrm>
            <a:off x="9564401" y="4132370"/>
            <a:ext cx="2005166" cy="2005166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69747D11-21F4-914E-AEE1-81C3F54288A7}"/>
              </a:ext>
            </a:extLst>
          </p:cNvPr>
          <p:cNvSpPr/>
          <p:nvPr/>
        </p:nvSpPr>
        <p:spPr>
          <a:xfrm>
            <a:off x="6958311" y="5609716"/>
            <a:ext cx="883159" cy="883159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93A0F0D3-A45B-0A4B-9BC2-87242914B4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l="-25392" t="2109" r="-16231" b="2705"/>
          <a:stretch/>
        </p:blipFill>
        <p:spPr>
          <a:xfrm>
            <a:off x="833848" y="4603181"/>
            <a:ext cx="1711889" cy="1821741"/>
          </a:xfrm>
          <a:prstGeom prst="ellipse">
            <a:avLst/>
          </a:prstGeom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B6847CEE-DE52-F545-ACEB-1EACB38B7E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-34268" r="-11656" b="1080"/>
          <a:stretch/>
        </p:blipFill>
        <p:spPr>
          <a:xfrm>
            <a:off x="6812507" y="5301724"/>
            <a:ext cx="1193054" cy="1191254"/>
          </a:xfrm>
          <a:prstGeom prst="ellipse">
            <a:avLst/>
          </a:prstGeom>
        </p:spPr>
      </p:pic>
      <p:pic>
        <p:nvPicPr>
          <p:cNvPr id="34" name="Imagen 33">
            <a:extLst>
              <a:ext uri="{FF2B5EF4-FFF2-40B4-BE49-F238E27FC236}">
                <a16:creationId xmlns:a16="http://schemas.microsoft.com/office/drawing/2014/main" id="{099AC7B6-CDF1-7A48-882D-F96963DDF6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6574" y="-2020"/>
            <a:ext cx="1933469" cy="2768376"/>
          </a:xfrm>
          <a:prstGeom prst="rect">
            <a:avLst/>
          </a:prstGeom>
        </p:spPr>
      </p:pic>
      <p:sp>
        <p:nvSpPr>
          <p:cNvPr id="37" name="Elipse 36">
            <a:extLst>
              <a:ext uri="{FF2B5EF4-FFF2-40B4-BE49-F238E27FC236}">
                <a16:creationId xmlns:a16="http://schemas.microsoft.com/office/drawing/2014/main" id="{9C67848A-E5F8-8B43-B646-F692BBF6EC57}"/>
              </a:ext>
            </a:extLst>
          </p:cNvPr>
          <p:cNvSpPr/>
          <p:nvPr/>
        </p:nvSpPr>
        <p:spPr>
          <a:xfrm>
            <a:off x="3481146" y="598054"/>
            <a:ext cx="1132173" cy="1132173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5FE6E13D-2C51-624D-9941-425AC2ACD92B}"/>
              </a:ext>
            </a:extLst>
          </p:cNvPr>
          <p:cNvSpPr/>
          <p:nvPr/>
        </p:nvSpPr>
        <p:spPr>
          <a:xfrm>
            <a:off x="7680961" y="1881860"/>
            <a:ext cx="1511638" cy="1511638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02D0044D-4540-5E47-8D2F-D24E39A05D66}"/>
              </a:ext>
            </a:extLst>
          </p:cNvPr>
          <p:cNvSpPr/>
          <p:nvPr/>
        </p:nvSpPr>
        <p:spPr>
          <a:xfrm>
            <a:off x="4014157" y="4923718"/>
            <a:ext cx="1196181" cy="1196181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4B00524-8FD1-8441-93C3-79BA68F12B8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</a:blip>
          <a:srcRect l="-20036" r="-19631" b="896"/>
          <a:stretch/>
        </p:blipFill>
        <p:spPr>
          <a:xfrm>
            <a:off x="246888" y="1025921"/>
            <a:ext cx="2682965" cy="2567404"/>
          </a:xfrm>
          <a:prstGeom prst="ellipse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19CE574-8E60-F84B-8E05-3E0570102F3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775" r="-20655" b="5224"/>
          <a:stretch/>
        </p:blipFill>
        <p:spPr>
          <a:xfrm>
            <a:off x="3417863" y="287899"/>
            <a:ext cx="1277752" cy="1437897"/>
          </a:xfrm>
          <a:prstGeom prst="ellipse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6B420786-D14E-4E4B-968D-27F11990CE6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61" t="-4819" r="-144" b="25844"/>
          <a:stretch/>
        </p:blipFill>
        <p:spPr>
          <a:xfrm>
            <a:off x="9504048" y="3724052"/>
            <a:ext cx="2145408" cy="2414136"/>
          </a:xfrm>
          <a:prstGeom prst="ellipse">
            <a:avLst/>
          </a:prstGeom>
        </p:spPr>
      </p:pic>
      <p:pic>
        <p:nvPicPr>
          <p:cNvPr id="42" name="Imagen 41">
            <a:extLst>
              <a:ext uri="{FF2B5EF4-FFF2-40B4-BE49-F238E27FC236}">
                <a16:creationId xmlns:a16="http://schemas.microsoft.com/office/drawing/2014/main" id="{1DA4206A-2B48-A040-97FC-5CECD889A4F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grayscl/>
          </a:blip>
          <a:srcRect l="6059" r="3998"/>
          <a:stretch/>
        </p:blipFill>
        <p:spPr>
          <a:xfrm>
            <a:off x="7475228" y="1337451"/>
            <a:ext cx="1851173" cy="2058175"/>
          </a:xfrm>
          <a:prstGeom prst="ellipse">
            <a:avLst/>
          </a:prstGeom>
        </p:spPr>
      </p:pic>
      <p:pic>
        <p:nvPicPr>
          <p:cNvPr id="44" name="Imagen 43">
            <a:extLst>
              <a:ext uri="{FF2B5EF4-FFF2-40B4-BE49-F238E27FC236}">
                <a16:creationId xmlns:a16="http://schemas.microsoft.com/office/drawing/2014/main" id="{52251CE8-DB1A-1542-A88E-995C8AB193F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-2719" r="17764" b="30673"/>
          <a:stretch/>
        </p:blipFill>
        <p:spPr>
          <a:xfrm>
            <a:off x="3973189" y="4574335"/>
            <a:ext cx="1280479" cy="156320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671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235E1BF1-2963-3A46-92CF-EDEEC291669B}"/>
              </a:ext>
            </a:extLst>
          </p:cNvPr>
          <p:cNvSpPr txBox="1">
            <a:spLocks/>
          </p:cNvSpPr>
          <p:nvPr/>
        </p:nvSpPr>
        <p:spPr>
          <a:xfrm>
            <a:off x="890906" y="297690"/>
            <a:ext cx="10368333" cy="12028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880"/>
              </a:lnSpc>
            </a:pPr>
            <a:r>
              <a:rPr lang="en-US" dirty="0">
                <a:solidFill>
                  <a:srgbClr val="E4524A"/>
                </a:solidFill>
                <a:latin typeface="Fredoka One" panose="02000000000000000000" pitchFamily="2" charset="77"/>
                <a:cs typeface="Teko" panose="02000000000000000000" pitchFamily="2" charset="77"/>
              </a:rPr>
              <a:t>Outline</a:t>
            </a:r>
            <a:endParaRPr lang="es-ES" dirty="0">
              <a:solidFill>
                <a:srgbClr val="E4524A"/>
              </a:solidFill>
              <a:latin typeface="Fredoka One" panose="02000000000000000000" pitchFamily="2" charset="77"/>
              <a:cs typeface="Teko" panose="02000000000000000000" pitchFamily="2" charset="77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15EEB6E9-8C17-9145-87F8-7B27BCF4F2D3}"/>
              </a:ext>
            </a:extLst>
          </p:cNvPr>
          <p:cNvCxnSpPr>
            <a:cxnSpLocks/>
          </p:cNvCxnSpPr>
          <p:nvPr/>
        </p:nvCxnSpPr>
        <p:spPr>
          <a:xfrm>
            <a:off x="0" y="1739195"/>
            <a:ext cx="12296872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0D054A1-820F-1D47-87C9-77F08DC5C9D5}"/>
              </a:ext>
            </a:extLst>
          </p:cNvPr>
          <p:cNvCxnSpPr>
            <a:cxnSpLocks/>
          </p:cNvCxnSpPr>
          <p:nvPr/>
        </p:nvCxnSpPr>
        <p:spPr>
          <a:xfrm>
            <a:off x="0" y="5612547"/>
            <a:ext cx="12192000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A026202-52F8-40F9-88C3-7013E51FACCC}"/>
              </a:ext>
            </a:extLst>
          </p:cNvPr>
          <p:cNvSpPr txBox="1"/>
          <p:nvPr/>
        </p:nvSpPr>
        <p:spPr>
          <a:xfrm>
            <a:off x="165253" y="1836145"/>
            <a:ext cx="1190739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Introduction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What is manga?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Data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EDA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Model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Web app demo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Future improvements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9168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23">
            <a:extLst>
              <a:ext uri="{FF2B5EF4-FFF2-40B4-BE49-F238E27FC236}">
                <a16:creationId xmlns:a16="http://schemas.microsoft.com/office/drawing/2014/main" id="{FE7D3149-3339-474C-8F2F-92D6CC80480B}"/>
              </a:ext>
            </a:extLst>
          </p:cNvPr>
          <p:cNvSpPr/>
          <p:nvPr/>
        </p:nvSpPr>
        <p:spPr>
          <a:xfrm>
            <a:off x="4889193" y="0"/>
            <a:ext cx="7302807" cy="6871855"/>
          </a:xfrm>
          <a:custGeom>
            <a:avLst/>
            <a:gdLst>
              <a:gd name="connsiteX0" fmla="*/ 0 w 6055899"/>
              <a:gd name="connsiteY0" fmla="*/ 0 h 6858000"/>
              <a:gd name="connsiteX1" fmla="*/ 6055899 w 6055899"/>
              <a:gd name="connsiteY1" fmla="*/ 0 h 6858000"/>
              <a:gd name="connsiteX2" fmla="*/ 6055899 w 6055899"/>
              <a:gd name="connsiteY2" fmla="*/ 6858000 h 6858000"/>
              <a:gd name="connsiteX3" fmla="*/ 0 w 6055899"/>
              <a:gd name="connsiteY3" fmla="*/ 6858000 h 6858000"/>
              <a:gd name="connsiteX4" fmla="*/ 0 w 6055899"/>
              <a:gd name="connsiteY4" fmla="*/ 0 h 6858000"/>
              <a:gd name="connsiteX0" fmla="*/ 1233054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233054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607126 w 7302807"/>
              <a:gd name="connsiteY0" fmla="*/ 0 h 6871855"/>
              <a:gd name="connsiteX1" fmla="*/ 7302807 w 7302807"/>
              <a:gd name="connsiteY1" fmla="*/ 0 h 6871855"/>
              <a:gd name="connsiteX2" fmla="*/ 7302807 w 7302807"/>
              <a:gd name="connsiteY2" fmla="*/ 6858000 h 6871855"/>
              <a:gd name="connsiteX3" fmla="*/ 0 w 7302807"/>
              <a:gd name="connsiteY3" fmla="*/ 6871855 h 6871855"/>
              <a:gd name="connsiteX4" fmla="*/ 1607126 w 7302807"/>
              <a:gd name="connsiteY4" fmla="*/ 0 h 687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2807" h="6871855">
                <a:moveTo>
                  <a:pt x="1607126" y="0"/>
                </a:moveTo>
                <a:lnTo>
                  <a:pt x="7302807" y="0"/>
                </a:lnTo>
                <a:lnTo>
                  <a:pt x="7302807" y="6858000"/>
                </a:lnTo>
                <a:lnTo>
                  <a:pt x="0" y="6871855"/>
                </a:lnTo>
                <a:cubicBezTo>
                  <a:pt x="531091" y="4595091"/>
                  <a:pt x="2419926" y="3994728"/>
                  <a:pt x="1607126" y="0"/>
                </a:cubicBezTo>
                <a:close/>
              </a:path>
            </a:pathLst>
          </a:custGeom>
          <a:solidFill>
            <a:srgbClr val="E45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 dirty="0"/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B73FE50F-A9DD-5941-A7C3-02D784C6C260}"/>
              </a:ext>
            </a:extLst>
          </p:cNvPr>
          <p:cNvSpPr/>
          <p:nvPr/>
        </p:nvSpPr>
        <p:spPr>
          <a:xfrm>
            <a:off x="7052013" y="1259483"/>
            <a:ext cx="43546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41755"/>
            <a:r>
              <a:rPr lang="en" sz="1600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Big shout-out to the great people that provided us with the free resources of this presentation:</a:t>
            </a:r>
            <a:endParaRPr lang="en-US" sz="1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283F6954-A380-EB44-B1F8-44CC4B43D0C4}"/>
              </a:ext>
            </a:extLst>
          </p:cNvPr>
          <p:cNvSpPr txBox="1"/>
          <p:nvPr/>
        </p:nvSpPr>
        <p:spPr>
          <a:xfrm>
            <a:off x="7077413" y="3710262"/>
            <a:ext cx="27239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defTabSz="238110">
              <a:spcAft>
                <a:spcPts val="600"/>
              </a:spcAft>
              <a:defRPr/>
            </a:pPr>
            <a:r>
              <a:rPr lang="es-ES" kern="0" dirty="0">
                <a:latin typeface="+mn-lt"/>
                <a:ea typeface="Roboto Th" pitchFamily="2" charset="0"/>
                <a:cs typeface="Consolas" panose="020B0609020204030204" pitchFamily="49" charset="0"/>
              </a:rPr>
              <a:t>STOCK IMAGES</a:t>
            </a:r>
            <a:endParaRPr lang="es-ES" sz="2000" kern="0" dirty="0">
              <a:latin typeface="+mn-lt"/>
              <a:ea typeface="Roboto Th" pitchFamily="2" charset="0"/>
              <a:cs typeface="Consolas" panose="020B0609020204030204" pitchFamily="49" charset="0"/>
            </a:endParaRPr>
          </a:p>
          <a:p>
            <a:pPr defTabSz="238110">
              <a:spcAft>
                <a:spcPts val="600"/>
              </a:spcAft>
              <a:defRPr/>
            </a:pPr>
            <a:r>
              <a:rPr lang="es-ES" sz="1800" kern="0" dirty="0" err="1">
                <a:latin typeface="+mn-lt"/>
                <a:ea typeface="Roboto Th" pitchFamily="2" charset="0"/>
                <a:cs typeface="Consolas" panose="020B060902020403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unsplash.com</a:t>
            </a:r>
            <a:endParaRPr lang="es-ES" sz="1800" kern="0" dirty="0">
              <a:latin typeface="+mn-lt"/>
              <a:ea typeface="Roboto Th" pitchFamily="2" charset="0"/>
              <a:cs typeface="Consolas" panose="020B0609020204030204" pitchFamily="49" charset="0"/>
            </a:endParaRPr>
          </a:p>
          <a:p>
            <a:pPr defTabSz="238110">
              <a:spcAft>
                <a:spcPts val="600"/>
              </a:spcAft>
              <a:defRPr/>
            </a:pPr>
            <a:r>
              <a:rPr lang="es-ES" sz="1800" kern="0" dirty="0" err="1">
                <a:latin typeface="+mn-lt"/>
                <a:ea typeface="Roboto Th" pitchFamily="2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pixabay.com</a:t>
            </a:r>
            <a:endParaRPr lang="lt-LT" sz="1800" kern="0" dirty="0">
              <a:latin typeface="+mn-lt"/>
              <a:ea typeface="Roboto Th" pitchFamily="2" charset="0"/>
              <a:cs typeface="Consolas" panose="020B0609020204030204" pitchFamily="49" charset="0"/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66CDC973-7063-F74D-9870-F2BF24B09F16}"/>
              </a:ext>
            </a:extLst>
          </p:cNvPr>
          <p:cNvSpPr/>
          <p:nvPr/>
        </p:nvSpPr>
        <p:spPr>
          <a:xfrm>
            <a:off x="875916" y="1259483"/>
            <a:ext cx="41637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41755"/>
            <a:r>
              <a:rPr lang="en" sz="1600" dirty="0">
                <a:solidFill>
                  <a:srgbClr val="011627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This template was made specially for you by:</a:t>
            </a:r>
          </a:p>
          <a:p>
            <a:pPr algn="ctr" defTabSz="941755"/>
            <a:r>
              <a:rPr lang="en-US" sz="1600" dirty="0">
                <a:solidFill>
                  <a:srgbClr val="011627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</p:txBody>
      </p:sp>
      <p:sp>
        <p:nvSpPr>
          <p:cNvPr id="13" name="Rectangle 26">
            <a:extLst>
              <a:ext uri="{FF2B5EF4-FFF2-40B4-BE49-F238E27FC236}">
                <a16:creationId xmlns:a16="http://schemas.microsoft.com/office/drawing/2014/main" id="{A71D5E65-69A0-1F4C-A232-2CAEF78E33A0}"/>
              </a:ext>
            </a:extLst>
          </p:cNvPr>
          <p:cNvSpPr/>
          <p:nvPr/>
        </p:nvSpPr>
        <p:spPr>
          <a:xfrm>
            <a:off x="964826" y="4998352"/>
            <a:ext cx="4140948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41755">
              <a:lnSpc>
                <a:spcPts val="2220"/>
              </a:lnSpc>
            </a:pPr>
            <a:r>
              <a:rPr lang="en" sz="1100" dirty="0">
                <a:solidFill>
                  <a:srgbClr val="011627"/>
                </a:solidFill>
                <a:ea typeface="Roboto Light" panose="02000000000000000000" pitchFamily="2" charset="0"/>
                <a:cs typeface="Consolas" panose="020B0609020204030204" pitchFamily="49" charset="0"/>
              </a:rPr>
              <a:t>Visit </a:t>
            </a:r>
            <a:r>
              <a:rPr lang="en" sz="1100" dirty="0" err="1">
                <a:solidFill>
                  <a:schemeClr val="accent1">
                    <a:lumMod val="75000"/>
                  </a:schemeClr>
                </a:solidFill>
                <a:ea typeface="Roboto Light" panose="02000000000000000000" pitchFamily="2" charset="0"/>
                <a:cs typeface="Consolas" panose="020B0609020204030204" pitchFamily="49" charset="0"/>
                <a:hlinkClick r:id="rId4"/>
              </a:rPr>
              <a:t>slidecoretemplates.com</a:t>
            </a:r>
            <a:r>
              <a:rPr lang="en" sz="1100" dirty="0">
                <a:solidFill>
                  <a:schemeClr val="accent1">
                    <a:lumMod val="75000"/>
                  </a:schemeClr>
                </a:solidFill>
                <a:ea typeface="Roboto Light" panose="02000000000000000000" pitchFamily="2" charset="0"/>
                <a:cs typeface="Consolas" panose="020B0609020204030204" pitchFamily="49" charset="0"/>
              </a:rPr>
              <a:t> </a:t>
            </a:r>
            <a:r>
              <a:rPr lang="en" sz="1100" dirty="0">
                <a:solidFill>
                  <a:srgbClr val="011627"/>
                </a:solidFill>
                <a:ea typeface="Roboto Light" panose="02000000000000000000" pitchFamily="2" charset="0"/>
                <a:cs typeface="Consolas" panose="020B0609020204030204" pitchFamily="49" charset="0"/>
              </a:rPr>
              <a:t>to get more editable premium presentations for free</a:t>
            </a:r>
          </a:p>
          <a:p>
            <a:pPr algn="ctr" defTabSz="941755">
              <a:lnSpc>
                <a:spcPts val="2220"/>
              </a:lnSpc>
            </a:pPr>
            <a:endParaRPr lang="en-US" sz="1100" dirty="0">
              <a:solidFill>
                <a:srgbClr val="011627"/>
              </a:solidFill>
              <a:ea typeface="Roboto Light" panose="02000000000000000000" pitchFamily="2" charset="0"/>
              <a:cs typeface="Consolas" panose="020B0609020204030204" pitchFamily="49" charset="0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639830F8-B408-3C48-86B8-FE82433813AA}"/>
              </a:ext>
            </a:extLst>
          </p:cNvPr>
          <p:cNvSpPr txBox="1"/>
          <p:nvPr/>
        </p:nvSpPr>
        <p:spPr>
          <a:xfrm>
            <a:off x="7077413" y="5171828"/>
            <a:ext cx="272392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defTabSz="238110">
              <a:spcAft>
                <a:spcPts val="600"/>
              </a:spcAft>
              <a:defRPr/>
            </a:pPr>
            <a:r>
              <a:rPr lang="es-ES" kern="0" dirty="0">
                <a:latin typeface="+mn-lt"/>
                <a:ea typeface="Roboto Th" pitchFamily="2" charset="0"/>
                <a:cs typeface="Consolas" panose="020B0609020204030204" pitchFamily="49" charset="0"/>
              </a:rPr>
              <a:t>ICONS</a:t>
            </a:r>
            <a:endParaRPr lang="es-ES" sz="2800" kern="0" dirty="0">
              <a:latin typeface="+mn-lt"/>
              <a:ea typeface="Roboto Th" pitchFamily="2" charset="0"/>
              <a:cs typeface="Consolas" panose="020B0609020204030204" pitchFamily="49" charset="0"/>
            </a:endParaRPr>
          </a:p>
          <a:p>
            <a:pPr defTabSz="238110">
              <a:spcAft>
                <a:spcPts val="600"/>
              </a:spcAft>
              <a:defRPr/>
            </a:pPr>
            <a:r>
              <a:rPr lang="es-ES" sz="1800" kern="0" dirty="0" err="1">
                <a:latin typeface="+mn-lt"/>
                <a:ea typeface="Roboto Th" pitchFamily="2" charset="0"/>
                <a:cs typeface="Consolas" panose="020B0609020204030204" pitchFamily="49" charset="0"/>
              </a:rPr>
              <a:t>Thick</a:t>
            </a:r>
            <a:r>
              <a:rPr lang="es-ES" sz="1800" kern="0" dirty="0">
                <a:latin typeface="+mn-lt"/>
                <a:ea typeface="Roboto Th" pitchFamily="2" charset="0"/>
                <a:cs typeface="Consolas" panose="020B0609020204030204" pitchFamily="49" charset="0"/>
              </a:rPr>
              <a:t> </a:t>
            </a:r>
            <a:r>
              <a:rPr lang="es-ES" sz="1800" kern="0" dirty="0" err="1">
                <a:latin typeface="+mn-lt"/>
                <a:ea typeface="Roboto Th" pitchFamily="2" charset="0"/>
                <a:cs typeface="Consolas" panose="020B0609020204030204" pitchFamily="49" charset="0"/>
              </a:rPr>
              <a:t>Icons</a:t>
            </a:r>
            <a:endParaRPr lang="es-ES" sz="1800" kern="0" dirty="0">
              <a:latin typeface="+mn-lt"/>
              <a:ea typeface="Roboto Th" pitchFamily="2" charset="0"/>
              <a:cs typeface="Consolas" panose="020B0609020204030204" pitchFamily="49" charset="0"/>
            </a:endParaRPr>
          </a:p>
          <a:p>
            <a:pPr defTabSz="238110">
              <a:spcAft>
                <a:spcPts val="600"/>
              </a:spcAft>
              <a:defRPr/>
            </a:pPr>
            <a:r>
              <a:rPr lang="es-ES" sz="1050" dirty="0" err="1">
                <a:latin typeface="+mn-lt"/>
                <a:cs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Nice</a:t>
            </a:r>
            <a:r>
              <a:rPr lang="es-ES" sz="1050" dirty="0">
                <a:latin typeface="+mn-lt"/>
                <a:cs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and </a:t>
            </a:r>
            <a:r>
              <a:rPr lang="es-ES" sz="1050" dirty="0" err="1">
                <a:latin typeface="+mn-lt"/>
                <a:cs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Serious</a:t>
            </a:r>
            <a:endParaRPr lang="es-ES" sz="1050" dirty="0">
              <a:latin typeface="+mn-lt"/>
              <a:cs typeface="Consolas" panose="020B0609020204030204" pitchFamily="49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832D000-D4EA-F84A-9ECE-24DD5E118EE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3557" y="2573530"/>
            <a:ext cx="2303486" cy="20578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90DB17-EDA3-A64A-98E4-F27954728D66}"/>
              </a:ext>
            </a:extLst>
          </p:cNvPr>
          <p:cNvSpPr txBox="1"/>
          <p:nvPr/>
        </p:nvSpPr>
        <p:spPr>
          <a:xfrm>
            <a:off x="7077413" y="2332131"/>
            <a:ext cx="4643532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defTabSz="238110">
              <a:spcAft>
                <a:spcPts val="600"/>
              </a:spcAft>
              <a:defRPr/>
            </a:pPr>
            <a:r>
              <a:rPr lang="es-ES" kern="0" dirty="0">
                <a:latin typeface="+mn-lt"/>
                <a:ea typeface="Roboto Th" pitchFamily="2" charset="0"/>
                <a:cs typeface="Consolas" panose="020B0609020204030204" pitchFamily="49" charset="0"/>
              </a:rPr>
              <a:t>SOURCE ARTICLE</a:t>
            </a:r>
          </a:p>
          <a:p>
            <a:pPr defTabSz="238110">
              <a:spcAft>
                <a:spcPts val="600"/>
              </a:spcAft>
              <a:defRPr/>
            </a:pPr>
            <a:r>
              <a:rPr lang="es-ES" dirty="0">
                <a:latin typeface="+mn-lt"/>
              </a:rPr>
              <a:t>https://</a:t>
            </a:r>
            <a:r>
              <a:rPr lang="es-ES" dirty="0" err="1">
                <a:latin typeface="+mn-lt"/>
              </a:rPr>
              <a:t>www.widewalls.ch</a:t>
            </a:r>
            <a:r>
              <a:rPr lang="es-ES" dirty="0">
                <a:latin typeface="+mn-lt"/>
              </a:rPr>
              <a:t>/magazine/</a:t>
            </a:r>
            <a:r>
              <a:rPr lang="es-ES" dirty="0" err="1">
                <a:latin typeface="+mn-lt"/>
              </a:rPr>
              <a:t>japanese</a:t>
            </a:r>
            <a:r>
              <a:rPr lang="es-ES" dirty="0">
                <a:latin typeface="+mn-lt"/>
              </a:rPr>
              <a:t>-manga-comics-</a:t>
            </a:r>
            <a:r>
              <a:rPr lang="es-ES" dirty="0" err="1">
                <a:latin typeface="+mn-lt"/>
              </a:rPr>
              <a:t>history</a:t>
            </a:r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9532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9E0BF754-23AE-1941-BE74-C808834B9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313"/>
            <a:ext cx="12192000" cy="6864626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2B4BC2A-A817-5044-9501-DA2321C515CF}"/>
              </a:ext>
            </a:extLst>
          </p:cNvPr>
          <p:cNvSpPr txBox="1">
            <a:spLocks/>
          </p:cNvSpPr>
          <p:nvPr/>
        </p:nvSpPr>
        <p:spPr>
          <a:xfrm>
            <a:off x="-12414" y="3416042"/>
            <a:ext cx="12191999" cy="3041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Fredoka One" panose="020000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ES" sz="6000" dirty="0" err="1">
                <a:solidFill>
                  <a:schemeClr val="bg1"/>
                </a:solidFill>
              </a:rPr>
              <a:t>Introduction</a:t>
            </a:r>
            <a:endParaRPr lang="es-ES" sz="6000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9B68044-76DA-F145-AEE2-477B13809A48}"/>
              </a:ext>
            </a:extLst>
          </p:cNvPr>
          <p:cNvSpPr txBox="1">
            <a:spLocks/>
          </p:cNvSpPr>
          <p:nvPr/>
        </p:nvSpPr>
        <p:spPr>
          <a:xfrm>
            <a:off x="1524000" y="2188317"/>
            <a:ext cx="9144000" cy="1254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dirty="0">
                <a:solidFill>
                  <a:srgbClr val="F8DAA7"/>
                </a:solidFill>
                <a:latin typeface="Fredoka One" panose="02000000000000000000" pitchFamily="2" charset="77"/>
              </a:rPr>
              <a:t>01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76BABE87-7CCA-4F43-9076-1F1EA93A306F}"/>
              </a:ext>
            </a:extLst>
          </p:cNvPr>
          <p:cNvSpPr txBox="1">
            <a:spLocks/>
          </p:cNvSpPr>
          <p:nvPr/>
        </p:nvSpPr>
        <p:spPr>
          <a:xfrm>
            <a:off x="1532369" y="1025920"/>
            <a:ext cx="9144000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s-ES" sz="4000" b="1">
                <a:solidFill>
                  <a:srgbClr val="F8DAA7"/>
                </a:solidFill>
                <a:latin typeface="Fredoka One" panose="02000000000000000000" pitchFamily="2" charset="77"/>
              </a:rPr>
              <a:t>漫画</a:t>
            </a:r>
            <a:endParaRPr lang="es-ES" sz="4000" b="1" dirty="0">
              <a:solidFill>
                <a:srgbClr val="F8DAA7"/>
              </a:solidFill>
              <a:latin typeface="Fredoka One" panose="02000000000000000000" pitchFamily="2" charset="77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5742378A-8D04-9246-8424-B2A8656B2F8B}"/>
              </a:ext>
            </a:extLst>
          </p:cNvPr>
          <p:cNvGrpSpPr/>
          <p:nvPr/>
        </p:nvGrpSpPr>
        <p:grpSpPr>
          <a:xfrm>
            <a:off x="6585196" y="-12646"/>
            <a:ext cx="5623542" cy="2968282"/>
            <a:chOff x="5794219" y="-12549"/>
            <a:chExt cx="6416253" cy="3386700"/>
          </a:xfrm>
        </p:grpSpPr>
        <p:sp>
          <p:nvSpPr>
            <p:cNvPr id="14" name="Rectángulo 23">
              <a:extLst>
                <a:ext uri="{FF2B5EF4-FFF2-40B4-BE49-F238E27FC236}">
                  <a16:creationId xmlns:a16="http://schemas.microsoft.com/office/drawing/2014/main" id="{777B164A-8BE0-9149-A444-E6E5354A8307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5" name="Rectángulo 23">
              <a:extLst>
                <a:ext uri="{FF2B5EF4-FFF2-40B4-BE49-F238E27FC236}">
                  <a16:creationId xmlns:a16="http://schemas.microsoft.com/office/drawing/2014/main" id="{60D420DC-3279-FC44-9318-4925AA3E3C29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C35B22AD-5FF3-7F4C-B6A9-5E657B55D19F}"/>
              </a:ext>
            </a:extLst>
          </p:cNvPr>
          <p:cNvGrpSpPr/>
          <p:nvPr/>
        </p:nvGrpSpPr>
        <p:grpSpPr>
          <a:xfrm rot="10800000">
            <a:off x="-9100" y="4403747"/>
            <a:ext cx="4673464" cy="2466801"/>
            <a:chOff x="5794219" y="-12549"/>
            <a:chExt cx="6416253" cy="3386700"/>
          </a:xfrm>
        </p:grpSpPr>
        <p:sp>
          <p:nvSpPr>
            <p:cNvPr id="19" name="Rectángulo 23">
              <a:extLst>
                <a:ext uri="{FF2B5EF4-FFF2-40B4-BE49-F238E27FC236}">
                  <a16:creationId xmlns:a16="http://schemas.microsoft.com/office/drawing/2014/main" id="{48A1B66D-FA32-454B-988D-AC1CF1E0B1F2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0" name="Rectángulo 23">
              <a:extLst>
                <a:ext uri="{FF2B5EF4-FFF2-40B4-BE49-F238E27FC236}">
                  <a16:creationId xmlns:a16="http://schemas.microsoft.com/office/drawing/2014/main" id="{BDCF7038-A00C-2545-8B8D-333D66B6F302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2" name="Imagen 21">
            <a:extLst>
              <a:ext uri="{FF2B5EF4-FFF2-40B4-BE49-F238E27FC236}">
                <a16:creationId xmlns:a16="http://schemas.microsoft.com/office/drawing/2014/main" id="{748C82C4-EDCF-B248-84B1-ACD3CB549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0508" y="3114798"/>
            <a:ext cx="3735597" cy="3735597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B408EAD5-441E-7445-9145-FC31159CE3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507551" y="866112"/>
            <a:ext cx="1824360" cy="109200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268432AC-1137-2D42-BC72-34E5C5DCA4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 flipH="1">
            <a:off x="1661337" y="5414819"/>
            <a:ext cx="1708774" cy="1022816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F62FC1D3-2919-2043-BE56-4A17B65396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10327439" y="2506765"/>
            <a:ext cx="1176267" cy="70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961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5EF17778-D0B4-2947-BDD5-64A316AE440D}"/>
              </a:ext>
            </a:extLst>
          </p:cNvPr>
          <p:cNvSpPr/>
          <p:nvPr/>
        </p:nvSpPr>
        <p:spPr>
          <a:xfrm>
            <a:off x="4889193" y="0"/>
            <a:ext cx="7302807" cy="6871855"/>
          </a:xfrm>
          <a:custGeom>
            <a:avLst/>
            <a:gdLst>
              <a:gd name="connsiteX0" fmla="*/ 0 w 6055899"/>
              <a:gd name="connsiteY0" fmla="*/ 0 h 6858000"/>
              <a:gd name="connsiteX1" fmla="*/ 6055899 w 6055899"/>
              <a:gd name="connsiteY1" fmla="*/ 0 h 6858000"/>
              <a:gd name="connsiteX2" fmla="*/ 6055899 w 6055899"/>
              <a:gd name="connsiteY2" fmla="*/ 6858000 h 6858000"/>
              <a:gd name="connsiteX3" fmla="*/ 0 w 6055899"/>
              <a:gd name="connsiteY3" fmla="*/ 6858000 h 6858000"/>
              <a:gd name="connsiteX4" fmla="*/ 0 w 6055899"/>
              <a:gd name="connsiteY4" fmla="*/ 0 h 6858000"/>
              <a:gd name="connsiteX0" fmla="*/ 1233054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233054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607126 w 7302807"/>
              <a:gd name="connsiteY0" fmla="*/ 0 h 6871855"/>
              <a:gd name="connsiteX1" fmla="*/ 7302807 w 7302807"/>
              <a:gd name="connsiteY1" fmla="*/ 0 h 6871855"/>
              <a:gd name="connsiteX2" fmla="*/ 7302807 w 7302807"/>
              <a:gd name="connsiteY2" fmla="*/ 6858000 h 6871855"/>
              <a:gd name="connsiteX3" fmla="*/ 0 w 7302807"/>
              <a:gd name="connsiteY3" fmla="*/ 6871855 h 6871855"/>
              <a:gd name="connsiteX4" fmla="*/ 1607126 w 7302807"/>
              <a:gd name="connsiteY4" fmla="*/ 0 h 687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2807" h="6871855">
                <a:moveTo>
                  <a:pt x="1607126" y="0"/>
                </a:moveTo>
                <a:lnTo>
                  <a:pt x="7302807" y="0"/>
                </a:lnTo>
                <a:lnTo>
                  <a:pt x="7302807" y="6858000"/>
                </a:lnTo>
                <a:lnTo>
                  <a:pt x="0" y="6871855"/>
                </a:lnTo>
                <a:cubicBezTo>
                  <a:pt x="531091" y="4595091"/>
                  <a:pt x="2419926" y="3994728"/>
                  <a:pt x="1607126" y="0"/>
                </a:cubicBezTo>
                <a:close/>
              </a:path>
            </a:pathLst>
          </a:custGeom>
          <a:solidFill>
            <a:srgbClr val="E45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D91DC874-7924-1D45-A75D-A1D4865FBA3C}"/>
              </a:ext>
            </a:extLst>
          </p:cNvPr>
          <p:cNvSpPr/>
          <p:nvPr/>
        </p:nvSpPr>
        <p:spPr>
          <a:xfrm>
            <a:off x="7210730" y="874585"/>
            <a:ext cx="3879434" cy="3879434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95E7D6E-8CF3-1241-B594-924EBDC5445C}"/>
              </a:ext>
            </a:extLst>
          </p:cNvPr>
          <p:cNvSpPr/>
          <p:nvPr/>
        </p:nvSpPr>
        <p:spPr>
          <a:xfrm>
            <a:off x="902524" y="2661820"/>
            <a:ext cx="4292931" cy="1891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long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history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deeply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rooted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rich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Japanese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art, </a:t>
            </a:r>
            <a:r>
              <a:rPr lang="es-ES" sz="2000" b="1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manga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are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one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fascinating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phenomena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Japan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whole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world</a:t>
            </a:r>
            <a:r>
              <a:rPr lang="es-ES" sz="2000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s-E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73ED527-2C56-7B41-9E1A-D80C5A06E575}"/>
              </a:ext>
            </a:extLst>
          </p:cNvPr>
          <p:cNvSpPr txBox="1">
            <a:spLocks/>
          </p:cNvSpPr>
          <p:nvPr/>
        </p:nvSpPr>
        <p:spPr>
          <a:xfrm>
            <a:off x="934201" y="1787817"/>
            <a:ext cx="4292931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600" dirty="0" err="1">
                <a:solidFill>
                  <a:srgbClr val="E4524A"/>
                </a:solidFill>
                <a:latin typeface="Fredoka One" panose="02000000000000000000" pitchFamily="2" charset="77"/>
              </a:rPr>
              <a:t>Introduction</a:t>
            </a:r>
            <a:endParaRPr lang="es-ES" sz="3600" dirty="0">
              <a:solidFill>
                <a:srgbClr val="E4524A"/>
              </a:solidFill>
              <a:latin typeface="Fredoka One" panose="02000000000000000000" pitchFamily="2" charset="77"/>
            </a:endParaRPr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B7B34D83-10C1-6D4B-B91C-A97F4F7161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796" t="2956" r="-8663"/>
          <a:stretch/>
        </p:blipFill>
        <p:spPr>
          <a:xfrm>
            <a:off x="7074243" y="266634"/>
            <a:ext cx="4141712" cy="449849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2377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23">
            <a:extLst>
              <a:ext uri="{FF2B5EF4-FFF2-40B4-BE49-F238E27FC236}">
                <a16:creationId xmlns:a16="http://schemas.microsoft.com/office/drawing/2014/main" id="{A86058A2-D38E-DC4A-A709-15C64000CDE0}"/>
              </a:ext>
            </a:extLst>
          </p:cNvPr>
          <p:cNvSpPr/>
          <p:nvPr/>
        </p:nvSpPr>
        <p:spPr>
          <a:xfrm flipH="1">
            <a:off x="0" y="0"/>
            <a:ext cx="7302807" cy="6871855"/>
          </a:xfrm>
          <a:custGeom>
            <a:avLst/>
            <a:gdLst>
              <a:gd name="connsiteX0" fmla="*/ 0 w 6055899"/>
              <a:gd name="connsiteY0" fmla="*/ 0 h 6858000"/>
              <a:gd name="connsiteX1" fmla="*/ 6055899 w 6055899"/>
              <a:gd name="connsiteY1" fmla="*/ 0 h 6858000"/>
              <a:gd name="connsiteX2" fmla="*/ 6055899 w 6055899"/>
              <a:gd name="connsiteY2" fmla="*/ 6858000 h 6858000"/>
              <a:gd name="connsiteX3" fmla="*/ 0 w 6055899"/>
              <a:gd name="connsiteY3" fmla="*/ 6858000 h 6858000"/>
              <a:gd name="connsiteX4" fmla="*/ 0 w 6055899"/>
              <a:gd name="connsiteY4" fmla="*/ 0 h 6858000"/>
              <a:gd name="connsiteX0" fmla="*/ 1233054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233054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607126 w 7302807"/>
              <a:gd name="connsiteY0" fmla="*/ 0 h 6871855"/>
              <a:gd name="connsiteX1" fmla="*/ 7302807 w 7302807"/>
              <a:gd name="connsiteY1" fmla="*/ 0 h 6871855"/>
              <a:gd name="connsiteX2" fmla="*/ 7302807 w 7302807"/>
              <a:gd name="connsiteY2" fmla="*/ 6858000 h 6871855"/>
              <a:gd name="connsiteX3" fmla="*/ 0 w 7302807"/>
              <a:gd name="connsiteY3" fmla="*/ 6871855 h 6871855"/>
              <a:gd name="connsiteX4" fmla="*/ 1607126 w 7302807"/>
              <a:gd name="connsiteY4" fmla="*/ 0 h 687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2807" h="6871855">
                <a:moveTo>
                  <a:pt x="1607126" y="0"/>
                </a:moveTo>
                <a:lnTo>
                  <a:pt x="7302807" y="0"/>
                </a:lnTo>
                <a:lnTo>
                  <a:pt x="7302807" y="6858000"/>
                </a:lnTo>
                <a:lnTo>
                  <a:pt x="0" y="6871855"/>
                </a:lnTo>
                <a:cubicBezTo>
                  <a:pt x="531091" y="4595091"/>
                  <a:pt x="2419926" y="3994728"/>
                  <a:pt x="1607126" y="0"/>
                </a:cubicBezTo>
                <a:close/>
              </a:path>
            </a:pathLst>
          </a:custGeom>
          <a:solidFill>
            <a:srgbClr val="E45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2460549-AF46-AC43-8791-5D708C2B3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chemeClr val="bg1"/>
                </a:solidFill>
              </a:rPr>
              <a:t>Introduction</a:t>
            </a:r>
            <a:endParaRPr lang="es-ES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2AC5681-4A31-5043-8E20-82813A990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38" y="1854921"/>
            <a:ext cx="4447310" cy="3700162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52B65A6F-7161-8443-A4B3-3DE3ACD4DC16}"/>
              </a:ext>
            </a:extLst>
          </p:cNvPr>
          <p:cNvSpPr/>
          <p:nvPr/>
        </p:nvSpPr>
        <p:spPr>
          <a:xfrm>
            <a:off x="7381021" y="2661820"/>
            <a:ext cx="4292931" cy="2957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history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teenage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romance to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futuristic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fiction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profound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themes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life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manga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became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important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almost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inevitable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aspect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Japan’s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identity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and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they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helped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spread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knowledge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understanding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across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planet</a:t>
            </a:r>
            <a:r>
              <a:rPr lang="es-E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1881691F-C178-ED48-99A5-8D01329EF4AE}"/>
              </a:ext>
            </a:extLst>
          </p:cNvPr>
          <p:cNvSpPr txBox="1">
            <a:spLocks/>
          </p:cNvSpPr>
          <p:nvPr/>
        </p:nvSpPr>
        <p:spPr>
          <a:xfrm>
            <a:off x="7412698" y="1787817"/>
            <a:ext cx="4292931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600" dirty="0" err="1">
                <a:solidFill>
                  <a:srgbClr val="E4524A"/>
                </a:solidFill>
                <a:latin typeface="Fredoka One" panose="02000000000000000000" pitchFamily="2" charset="77"/>
              </a:rPr>
              <a:t>Introduction</a:t>
            </a:r>
            <a:endParaRPr lang="es-ES" sz="3600" dirty="0">
              <a:solidFill>
                <a:srgbClr val="E4524A"/>
              </a:solidFill>
              <a:latin typeface="Fredoka One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051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9E0BF754-23AE-1941-BE74-C808834B9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313"/>
            <a:ext cx="12192000" cy="6864626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2B4BC2A-A817-5044-9501-DA2321C515CF}"/>
              </a:ext>
            </a:extLst>
          </p:cNvPr>
          <p:cNvSpPr txBox="1">
            <a:spLocks/>
          </p:cNvSpPr>
          <p:nvPr/>
        </p:nvSpPr>
        <p:spPr>
          <a:xfrm>
            <a:off x="-12414" y="3416042"/>
            <a:ext cx="12191999" cy="3041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Fredoka One" panose="020000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ES" sz="6000" dirty="0" err="1">
                <a:solidFill>
                  <a:schemeClr val="bg1"/>
                </a:solidFill>
              </a:rPr>
              <a:t>What</a:t>
            </a:r>
            <a:r>
              <a:rPr lang="es-ES" sz="6000" dirty="0">
                <a:solidFill>
                  <a:schemeClr val="bg1"/>
                </a:solidFill>
              </a:rPr>
              <a:t> </a:t>
            </a:r>
            <a:r>
              <a:rPr lang="es-ES" sz="6000" dirty="0" err="1">
                <a:solidFill>
                  <a:schemeClr val="bg1"/>
                </a:solidFill>
              </a:rPr>
              <a:t>is</a:t>
            </a:r>
            <a:r>
              <a:rPr lang="es-ES" sz="6000" dirty="0">
                <a:solidFill>
                  <a:schemeClr val="bg1"/>
                </a:solidFill>
              </a:rPr>
              <a:t> manga?</a:t>
            </a:r>
          </a:p>
          <a:p>
            <a:pPr algn="ctr"/>
            <a:r>
              <a:rPr lang="es-ES" dirty="0">
                <a:solidFill>
                  <a:schemeClr val="bg1"/>
                </a:solidFill>
              </a:rPr>
              <a:t>A </a:t>
            </a:r>
            <a:r>
              <a:rPr lang="es-ES" dirty="0" err="1">
                <a:solidFill>
                  <a:schemeClr val="bg1"/>
                </a:solidFill>
              </a:rPr>
              <a:t>Brief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History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9B68044-76DA-F145-AEE2-477B13809A48}"/>
              </a:ext>
            </a:extLst>
          </p:cNvPr>
          <p:cNvSpPr txBox="1">
            <a:spLocks/>
          </p:cNvSpPr>
          <p:nvPr/>
        </p:nvSpPr>
        <p:spPr>
          <a:xfrm>
            <a:off x="1524000" y="2188317"/>
            <a:ext cx="9144000" cy="1254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dirty="0">
                <a:solidFill>
                  <a:srgbClr val="F8DAA7"/>
                </a:solidFill>
                <a:latin typeface="Fredoka One" panose="02000000000000000000" pitchFamily="2" charset="77"/>
              </a:rPr>
              <a:t>02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76BABE87-7CCA-4F43-9076-1F1EA93A306F}"/>
              </a:ext>
            </a:extLst>
          </p:cNvPr>
          <p:cNvSpPr txBox="1">
            <a:spLocks/>
          </p:cNvSpPr>
          <p:nvPr/>
        </p:nvSpPr>
        <p:spPr>
          <a:xfrm>
            <a:off x="1532369" y="1025920"/>
            <a:ext cx="9144000" cy="726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s-ES" sz="4000" b="1">
                <a:solidFill>
                  <a:srgbClr val="F8DAA7"/>
                </a:solidFill>
                <a:latin typeface="Fredoka One" panose="02000000000000000000" pitchFamily="2" charset="77"/>
              </a:rPr>
              <a:t>漫画</a:t>
            </a:r>
            <a:endParaRPr lang="es-ES" sz="4000" b="1" dirty="0">
              <a:solidFill>
                <a:srgbClr val="F8DAA7"/>
              </a:solidFill>
              <a:latin typeface="Fredoka One" panose="02000000000000000000" pitchFamily="2" charset="77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5742378A-8D04-9246-8424-B2A8656B2F8B}"/>
              </a:ext>
            </a:extLst>
          </p:cNvPr>
          <p:cNvGrpSpPr/>
          <p:nvPr/>
        </p:nvGrpSpPr>
        <p:grpSpPr>
          <a:xfrm>
            <a:off x="6568458" y="-3313"/>
            <a:ext cx="5623542" cy="2968282"/>
            <a:chOff x="5794219" y="-12549"/>
            <a:chExt cx="6416253" cy="3386700"/>
          </a:xfrm>
        </p:grpSpPr>
        <p:sp>
          <p:nvSpPr>
            <p:cNvPr id="14" name="Rectángulo 23">
              <a:extLst>
                <a:ext uri="{FF2B5EF4-FFF2-40B4-BE49-F238E27FC236}">
                  <a16:creationId xmlns:a16="http://schemas.microsoft.com/office/drawing/2014/main" id="{777B164A-8BE0-9149-A444-E6E5354A8307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5" name="Rectángulo 23">
              <a:extLst>
                <a:ext uri="{FF2B5EF4-FFF2-40B4-BE49-F238E27FC236}">
                  <a16:creationId xmlns:a16="http://schemas.microsoft.com/office/drawing/2014/main" id="{60D420DC-3279-FC44-9318-4925AA3E3C29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C35B22AD-5FF3-7F4C-B6A9-5E657B55D19F}"/>
              </a:ext>
            </a:extLst>
          </p:cNvPr>
          <p:cNvGrpSpPr/>
          <p:nvPr/>
        </p:nvGrpSpPr>
        <p:grpSpPr>
          <a:xfrm rot="10800000">
            <a:off x="-9100" y="4403747"/>
            <a:ext cx="4673464" cy="2466801"/>
            <a:chOff x="5794219" y="-12549"/>
            <a:chExt cx="6416253" cy="3386700"/>
          </a:xfrm>
        </p:grpSpPr>
        <p:sp>
          <p:nvSpPr>
            <p:cNvPr id="19" name="Rectángulo 23">
              <a:extLst>
                <a:ext uri="{FF2B5EF4-FFF2-40B4-BE49-F238E27FC236}">
                  <a16:creationId xmlns:a16="http://schemas.microsoft.com/office/drawing/2014/main" id="{48A1B66D-FA32-454B-988D-AC1CF1E0B1F2}"/>
                </a:ext>
              </a:extLst>
            </p:cNvPr>
            <p:cNvSpPr/>
            <p:nvPr/>
          </p:nvSpPr>
          <p:spPr>
            <a:xfrm>
              <a:off x="6496319" y="-2"/>
              <a:ext cx="5714153" cy="2456155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4153" h="2456155">
                  <a:moveTo>
                    <a:pt x="0" y="0"/>
                  </a:moveTo>
                  <a:lnTo>
                    <a:pt x="5695681" y="0"/>
                  </a:lnTo>
                  <a:lnTo>
                    <a:pt x="5714153" y="2045855"/>
                  </a:lnTo>
                  <a:cubicBezTo>
                    <a:pt x="5314963" y="2278303"/>
                    <a:pt x="4906536" y="2686242"/>
                    <a:pt x="3676073" y="2290618"/>
                  </a:cubicBezTo>
                  <a:cubicBezTo>
                    <a:pt x="1694873" y="1574799"/>
                    <a:pt x="3075709" y="697346"/>
                    <a:pt x="0" y="0"/>
                  </a:cubicBezTo>
                  <a:close/>
                </a:path>
              </a:pathLst>
            </a:custGeom>
            <a:solidFill>
              <a:srgbClr val="F8DA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0" name="Rectángulo 23">
              <a:extLst>
                <a:ext uri="{FF2B5EF4-FFF2-40B4-BE49-F238E27FC236}">
                  <a16:creationId xmlns:a16="http://schemas.microsoft.com/office/drawing/2014/main" id="{BDCF7038-A00C-2545-8B8D-333D66B6F302}"/>
                </a:ext>
              </a:extLst>
            </p:cNvPr>
            <p:cNvSpPr/>
            <p:nvPr/>
          </p:nvSpPr>
          <p:spPr>
            <a:xfrm>
              <a:off x="5794219" y="-12549"/>
              <a:ext cx="6406881" cy="3386700"/>
            </a:xfrm>
            <a:custGeom>
              <a:avLst/>
              <a:gdLst>
                <a:gd name="connsiteX0" fmla="*/ 0 w 6055899"/>
                <a:gd name="connsiteY0" fmla="*/ 0 h 6858000"/>
                <a:gd name="connsiteX1" fmla="*/ 6055899 w 6055899"/>
                <a:gd name="connsiteY1" fmla="*/ 0 h 6858000"/>
                <a:gd name="connsiteX2" fmla="*/ 6055899 w 6055899"/>
                <a:gd name="connsiteY2" fmla="*/ 6858000 h 6858000"/>
                <a:gd name="connsiteX3" fmla="*/ 0 w 6055899"/>
                <a:gd name="connsiteY3" fmla="*/ 6858000 h 6858000"/>
                <a:gd name="connsiteX4" fmla="*/ 0 w 6055899"/>
                <a:gd name="connsiteY4" fmla="*/ 0 h 6858000"/>
                <a:gd name="connsiteX0" fmla="*/ 1233054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233054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593272 w 7288953"/>
                <a:gd name="connsiteY0" fmla="*/ 0 h 6858000"/>
                <a:gd name="connsiteX1" fmla="*/ 7288953 w 7288953"/>
                <a:gd name="connsiteY1" fmla="*/ 0 h 6858000"/>
                <a:gd name="connsiteX2" fmla="*/ 7288953 w 7288953"/>
                <a:gd name="connsiteY2" fmla="*/ 6858000 h 6858000"/>
                <a:gd name="connsiteX3" fmla="*/ 0 w 7288953"/>
                <a:gd name="connsiteY3" fmla="*/ 6830291 h 6858000"/>
                <a:gd name="connsiteX4" fmla="*/ 1593272 w 7288953"/>
                <a:gd name="connsiteY4" fmla="*/ 0 h 6858000"/>
                <a:gd name="connsiteX0" fmla="*/ 1607126 w 7302807"/>
                <a:gd name="connsiteY0" fmla="*/ 0 h 6871855"/>
                <a:gd name="connsiteX1" fmla="*/ 7302807 w 7302807"/>
                <a:gd name="connsiteY1" fmla="*/ 0 h 6871855"/>
                <a:gd name="connsiteX2" fmla="*/ 7302807 w 7302807"/>
                <a:gd name="connsiteY2" fmla="*/ 6858000 h 6871855"/>
                <a:gd name="connsiteX3" fmla="*/ 0 w 7302807"/>
                <a:gd name="connsiteY3" fmla="*/ 6871855 h 6871855"/>
                <a:gd name="connsiteX4" fmla="*/ 1607126 w 7302807"/>
                <a:gd name="connsiteY4" fmla="*/ 0 h 6871855"/>
                <a:gd name="connsiteX0" fmla="*/ 0 w 5695681"/>
                <a:gd name="connsiteY0" fmla="*/ 0 h 6858000"/>
                <a:gd name="connsiteX1" fmla="*/ 5695681 w 5695681"/>
                <a:gd name="connsiteY1" fmla="*/ 0 h 6858000"/>
                <a:gd name="connsiteX2" fmla="*/ 5695681 w 5695681"/>
                <a:gd name="connsiteY2" fmla="*/ 6858000 h 6858000"/>
                <a:gd name="connsiteX3" fmla="*/ 4008583 w 5695681"/>
                <a:gd name="connsiteY3" fmla="*/ 6853382 h 6858000"/>
                <a:gd name="connsiteX4" fmla="*/ 0 w 5695681"/>
                <a:gd name="connsiteY4" fmla="*/ 0 h 6858000"/>
                <a:gd name="connsiteX0" fmla="*/ 0 w 5695681"/>
                <a:gd name="connsiteY0" fmla="*/ 0 h 6853382"/>
                <a:gd name="connsiteX1" fmla="*/ 5695681 w 5695681"/>
                <a:gd name="connsiteY1" fmla="*/ 0 h 6853382"/>
                <a:gd name="connsiteX2" fmla="*/ 5695681 w 5695681"/>
                <a:gd name="connsiteY2" fmla="*/ 1925782 h 6853382"/>
                <a:gd name="connsiteX3" fmla="*/ 4008583 w 5695681"/>
                <a:gd name="connsiteY3" fmla="*/ 6853382 h 6853382"/>
                <a:gd name="connsiteX4" fmla="*/ 0 w 5695681"/>
                <a:gd name="connsiteY4" fmla="*/ 0 h 6853382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623127"/>
                <a:gd name="connsiteX1" fmla="*/ 5695681 w 5695681"/>
                <a:gd name="connsiteY1" fmla="*/ 0 h 2623127"/>
                <a:gd name="connsiteX2" fmla="*/ 5695681 w 5695681"/>
                <a:gd name="connsiteY2" fmla="*/ 1925782 h 2623127"/>
                <a:gd name="connsiteX3" fmla="*/ 4498110 w 5695681"/>
                <a:gd name="connsiteY3" fmla="*/ 2623127 h 2623127"/>
                <a:gd name="connsiteX4" fmla="*/ 0 w 5695681"/>
                <a:gd name="connsiteY4" fmla="*/ 0 h 2623127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96281"/>
                <a:gd name="connsiteX1" fmla="*/ 5695681 w 5695681"/>
                <a:gd name="connsiteY1" fmla="*/ 0 h 2796281"/>
                <a:gd name="connsiteX2" fmla="*/ 5695681 w 5695681"/>
                <a:gd name="connsiteY2" fmla="*/ 1925782 h 2796281"/>
                <a:gd name="connsiteX3" fmla="*/ 4498110 w 5695681"/>
                <a:gd name="connsiteY3" fmla="*/ 2623127 h 2796281"/>
                <a:gd name="connsiteX4" fmla="*/ 0 w 5695681"/>
                <a:gd name="connsiteY4" fmla="*/ 0 h 2796281"/>
                <a:gd name="connsiteX0" fmla="*/ 0 w 5695681"/>
                <a:gd name="connsiteY0" fmla="*/ 0 h 2739462"/>
                <a:gd name="connsiteX1" fmla="*/ 5695681 w 5695681"/>
                <a:gd name="connsiteY1" fmla="*/ 0 h 2739462"/>
                <a:gd name="connsiteX2" fmla="*/ 5695681 w 5695681"/>
                <a:gd name="connsiteY2" fmla="*/ 1925782 h 2739462"/>
                <a:gd name="connsiteX3" fmla="*/ 3648364 w 5695681"/>
                <a:gd name="connsiteY3" fmla="*/ 2558472 h 2739462"/>
                <a:gd name="connsiteX4" fmla="*/ 0 w 5695681"/>
                <a:gd name="connsiteY4" fmla="*/ 0 h 2739462"/>
                <a:gd name="connsiteX0" fmla="*/ 0 w 5695681"/>
                <a:gd name="connsiteY0" fmla="*/ 0 h 2617131"/>
                <a:gd name="connsiteX1" fmla="*/ 5695681 w 5695681"/>
                <a:gd name="connsiteY1" fmla="*/ 0 h 2617131"/>
                <a:gd name="connsiteX2" fmla="*/ 5695681 w 5695681"/>
                <a:gd name="connsiteY2" fmla="*/ 1925782 h 2617131"/>
                <a:gd name="connsiteX3" fmla="*/ 3648364 w 5695681"/>
                <a:gd name="connsiteY3" fmla="*/ 2558472 h 2617131"/>
                <a:gd name="connsiteX4" fmla="*/ 0 w 5695681"/>
                <a:gd name="connsiteY4" fmla="*/ 0 h 2617131"/>
                <a:gd name="connsiteX0" fmla="*/ 0 w 5695681"/>
                <a:gd name="connsiteY0" fmla="*/ 0 h 2375180"/>
                <a:gd name="connsiteX1" fmla="*/ 5695681 w 5695681"/>
                <a:gd name="connsiteY1" fmla="*/ 0 h 2375180"/>
                <a:gd name="connsiteX2" fmla="*/ 5695681 w 5695681"/>
                <a:gd name="connsiteY2" fmla="*/ 1925782 h 2375180"/>
                <a:gd name="connsiteX3" fmla="*/ 3676073 w 5695681"/>
                <a:gd name="connsiteY3" fmla="*/ 2290618 h 2375180"/>
                <a:gd name="connsiteX4" fmla="*/ 0 w 5695681"/>
                <a:gd name="connsiteY4" fmla="*/ 0 h 2375180"/>
                <a:gd name="connsiteX0" fmla="*/ 0 w 5714153"/>
                <a:gd name="connsiteY0" fmla="*/ 0 h 2395190"/>
                <a:gd name="connsiteX1" fmla="*/ 5695681 w 5714153"/>
                <a:gd name="connsiteY1" fmla="*/ 0 h 2395190"/>
                <a:gd name="connsiteX2" fmla="*/ 5714153 w 5714153"/>
                <a:gd name="connsiteY2" fmla="*/ 2045855 h 2395190"/>
                <a:gd name="connsiteX3" fmla="*/ 3676073 w 5714153"/>
                <a:gd name="connsiteY3" fmla="*/ 2290618 h 2395190"/>
                <a:gd name="connsiteX4" fmla="*/ 0 w 5714153"/>
                <a:gd name="connsiteY4" fmla="*/ 0 h 2395190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48005"/>
                <a:gd name="connsiteX1" fmla="*/ 5695681 w 5714153"/>
                <a:gd name="connsiteY1" fmla="*/ 0 h 2448005"/>
                <a:gd name="connsiteX2" fmla="*/ 5714153 w 5714153"/>
                <a:gd name="connsiteY2" fmla="*/ 2045855 h 2448005"/>
                <a:gd name="connsiteX3" fmla="*/ 3676073 w 5714153"/>
                <a:gd name="connsiteY3" fmla="*/ 2290618 h 2448005"/>
                <a:gd name="connsiteX4" fmla="*/ 0 w 5714153"/>
                <a:gd name="connsiteY4" fmla="*/ 0 h 2448005"/>
                <a:gd name="connsiteX0" fmla="*/ 0 w 5714153"/>
                <a:gd name="connsiteY0" fmla="*/ 0 h 2456155"/>
                <a:gd name="connsiteX1" fmla="*/ 5695681 w 5714153"/>
                <a:gd name="connsiteY1" fmla="*/ 0 h 2456155"/>
                <a:gd name="connsiteX2" fmla="*/ 5714153 w 5714153"/>
                <a:gd name="connsiteY2" fmla="*/ 2045855 h 2456155"/>
                <a:gd name="connsiteX3" fmla="*/ 3676073 w 5714153"/>
                <a:gd name="connsiteY3" fmla="*/ 2290618 h 2456155"/>
                <a:gd name="connsiteX4" fmla="*/ 0 w 5714153"/>
                <a:gd name="connsiteY4" fmla="*/ 0 h 2456155"/>
                <a:gd name="connsiteX0" fmla="*/ 0 w 5714153"/>
                <a:gd name="connsiteY0" fmla="*/ 0 h 2080856"/>
                <a:gd name="connsiteX1" fmla="*/ 5695681 w 5714153"/>
                <a:gd name="connsiteY1" fmla="*/ 0 h 2080856"/>
                <a:gd name="connsiteX2" fmla="*/ 5714153 w 5714153"/>
                <a:gd name="connsiteY2" fmla="*/ 2045855 h 2080856"/>
                <a:gd name="connsiteX3" fmla="*/ 4230255 w 5714153"/>
                <a:gd name="connsiteY3" fmla="*/ 895927 h 2080856"/>
                <a:gd name="connsiteX4" fmla="*/ 0 w 5714153"/>
                <a:gd name="connsiteY4" fmla="*/ 0 h 2080856"/>
                <a:gd name="connsiteX0" fmla="*/ 0 w 6942589"/>
                <a:gd name="connsiteY0" fmla="*/ 0 h 3263826"/>
                <a:gd name="connsiteX1" fmla="*/ 5695681 w 6942589"/>
                <a:gd name="connsiteY1" fmla="*/ 0 h 3263826"/>
                <a:gd name="connsiteX2" fmla="*/ 6942589 w 6942589"/>
                <a:gd name="connsiteY2" fmla="*/ 3246582 h 3263826"/>
                <a:gd name="connsiteX3" fmla="*/ 4230255 w 6942589"/>
                <a:gd name="connsiteY3" fmla="*/ 895927 h 3263826"/>
                <a:gd name="connsiteX4" fmla="*/ 0 w 6942589"/>
                <a:gd name="connsiteY4" fmla="*/ 0 h 3263826"/>
                <a:gd name="connsiteX0" fmla="*/ 0 w 6942589"/>
                <a:gd name="connsiteY0" fmla="*/ 0 h 3271678"/>
                <a:gd name="connsiteX1" fmla="*/ 5695681 w 6942589"/>
                <a:gd name="connsiteY1" fmla="*/ 0 h 3271678"/>
                <a:gd name="connsiteX2" fmla="*/ 6942589 w 6942589"/>
                <a:gd name="connsiteY2" fmla="*/ 3246582 h 3271678"/>
                <a:gd name="connsiteX3" fmla="*/ 4516582 w 6942589"/>
                <a:gd name="connsiteY3" fmla="*/ 1634836 h 3271678"/>
                <a:gd name="connsiteX4" fmla="*/ 0 w 6942589"/>
                <a:gd name="connsiteY4" fmla="*/ 0 h 3271678"/>
                <a:gd name="connsiteX0" fmla="*/ 0 w 6942589"/>
                <a:gd name="connsiteY0" fmla="*/ 0 h 3275495"/>
                <a:gd name="connsiteX1" fmla="*/ 5695681 w 6942589"/>
                <a:gd name="connsiteY1" fmla="*/ 0 h 3275495"/>
                <a:gd name="connsiteX2" fmla="*/ 6942589 w 6942589"/>
                <a:gd name="connsiteY2" fmla="*/ 3246582 h 3275495"/>
                <a:gd name="connsiteX3" fmla="*/ 4516582 w 6942589"/>
                <a:gd name="connsiteY3" fmla="*/ 1634836 h 3275495"/>
                <a:gd name="connsiteX4" fmla="*/ 0 w 6942589"/>
                <a:gd name="connsiteY4" fmla="*/ 0 h 3275495"/>
                <a:gd name="connsiteX0" fmla="*/ 0 w 6942589"/>
                <a:gd name="connsiteY0" fmla="*/ 18473 h 3293968"/>
                <a:gd name="connsiteX1" fmla="*/ 6905645 w 6942589"/>
                <a:gd name="connsiteY1" fmla="*/ 0 h 3293968"/>
                <a:gd name="connsiteX2" fmla="*/ 6942589 w 6942589"/>
                <a:gd name="connsiteY2" fmla="*/ 3265055 h 3293968"/>
                <a:gd name="connsiteX3" fmla="*/ 4516582 w 6942589"/>
                <a:gd name="connsiteY3" fmla="*/ 1653309 h 3293968"/>
                <a:gd name="connsiteX4" fmla="*/ 0 w 6942589"/>
                <a:gd name="connsiteY4" fmla="*/ 18473 h 3293968"/>
                <a:gd name="connsiteX0" fmla="*/ 0 w 6905645"/>
                <a:gd name="connsiteY0" fmla="*/ 18473 h 3393639"/>
                <a:gd name="connsiteX1" fmla="*/ 6905645 w 6905645"/>
                <a:gd name="connsiteY1" fmla="*/ 0 h 3393639"/>
                <a:gd name="connsiteX2" fmla="*/ 6896407 w 6905645"/>
                <a:gd name="connsiteY2" fmla="*/ 3366655 h 3393639"/>
                <a:gd name="connsiteX3" fmla="*/ 4516582 w 6905645"/>
                <a:gd name="connsiteY3" fmla="*/ 1653309 h 3393639"/>
                <a:gd name="connsiteX4" fmla="*/ 0 w 6905645"/>
                <a:gd name="connsiteY4" fmla="*/ 18473 h 3393639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905645"/>
                <a:gd name="connsiteY0" fmla="*/ 18473 h 3386700"/>
                <a:gd name="connsiteX1" fmla="*/ 6905645 w 6905645"/>
                <a:gd name="connsiteY1" fmla="*/ 0 h 3386700"/>
                <a:gd name="connsiteX2" fmla="*/ 6896407 w 6905645"/>
                <a:gd name="connsiteY2" fmla="*/ 3366655 h 3386700"/>
                <a:gd name="connsiteX3" fmla="*/ 4516582 w 6905645"/>
                <a:gd name="connsiteY3" fmla="*/ 1653309 h 3386700"/>
                <a:gd name="connsiteX4" fmla="*/ 0 w 6905645"/>
                <a:gd name="connsiteY4" fmla="*/ 18473 h 3386700"/>
                <a:gd name="connsiteX0" fmla="*/ 0 w 6397645"/>
                <a:gd name="connsiteY0" fmla="*/ 27709 h 3386700"/>
                <a:gd name="connsiteX1" fmla="*/ 6397645 w 6397645"/>
                <a:gd name="connsiteY1" fmla="*/ 0 h 3386700"/>
                <a:gd name="connsiteX2" fmla="*/ 6388407 w 6397645"/>
                <a:gd name="connsiteY2" fmla="*/ 3366655 h 3386700"/>
                <a:gd name="connsiteX3" fmla="*/ 4008582 w 6397645"/>
                <a:gd name="connsiteY3" fmla="*/ 1653309 h 3386700"/>
                <a:gd name="connsiteX4" fmla="*/ 0 w 6397645"/>
                <a:gd name="connsiteY4" fmla="*/ 27709 h 3386700"/>
                <a:gd name="connsiteX0" fmla="*/ 0 w 6406881"/>
                <a:gd name="connsiteY0" fmla="*/ 9236 h 3386700"/>
                <a:gd name="connsiteX1" fmla="*/ 6406881 w 6406881"/>
                <a:gd name="connsiteY1" fmla="*/ 0 h 3386700"/>
                <a:gd name="connsiteX2" fmla="*/ 6397643 w 6406881"/>
                <a:gd name="connsiteY2" fmla="*/ 3366655 h 3386700"/>
                <a:gd name="connsiteX3" fmla="*/ 4017818 w 6406881"/>
                <a:gd name="connsiteY3" fmla="*/ 1653309 h 3386700"/>
                <a:gd name="connsiteX4" fmla="*/ 0 w 6406881"/>
                <a:gd name="connsiteY4" fmla="*/ 9236 h 338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6881" h="3386700">
                  <a:moveTo>
                    <a:pt x="0" y="9236"/>
                  </a:moveTo>
                  <a:lnTo>
                    <a:pt x="6406881" y="0"/>
                  </a:lnTo>
                  <a:cubicBezTo>
                    <a:pt x="6403802" y="1122218"/>
                    <a:pt x="6400722" y="2244437"/>
                    <a:pt x="6397643" y="3366655"/>
                  </a:cubicBezTo>
                  <a:cubicBezTo>
                    <a:pt x="5998453" y="3599103"/>
                    <a:pt x="4546318" y="1734897"/>
                    <a:pt x="4017818" y="1653309"/>
                  </a:cubicBezTo>
                  <a:cubicBezTo>
                    <a:pt x="2341418" y="1408545"/>
                    <a:pt x="3075709" y="706582"/>
                    <a:pt x="0" y="9236"/>
                  </a:cubicBezTo>
                  <a:close/>
                </a:path>
              </a:pathLst>
            </a:custGeom>
            <a:solidFill>
              <a:srgbClr val="F8DAA7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3" name="Imagen 22">
            <a:extLst>
              <a:ext uri="{FF2B5EF4-FFF2-40B4-BE49-F238E27FC236}">
                <a16:creationId xmlns:a16="http://schemas.microsoft.com/office/drawing/2014/main" id="{B408EAD5-441E-7445-9145-FC31159CE3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507551" y="866112"/>
            <a:ext cx="1824360" cy="109200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268432AC-1137-2D42-BC72-34E5C5DCA4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 flipH="1">
            <a:off x="1661337" y="5414819"/>
            <a:ext cx="1708774" cy="1022816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F62FC1D3-2919-2043-BE56-4A17B6539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83000"/>
                    </a14:imgEffect>
                  </a14:imgLayer>
                </a14:imgProps>
              </a:ext>
            </a:extLst>
          </a:blip>
          <a:srcRect t="26454" b="28653"/>
          <a:stretch/>
        </p:blipFill>
        <p:spPr>
          <a:xfrm>
            <a:off x="10327439" y="2506765"/>
            <a:ext cx="1176267" cy="70407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D82E2F8-75D9-FA40-B993-19B679A5F5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20689" y="2766364"/>
            <a:ext cx="31750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24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23">
            <a:extLst>
              <a:ext uri="{FF2B5EF4-FFF2-40B4-BE49-F238E27FC236}">
                <a16:creationId xmlns:a16="http://schemas.microsoft.com/office/drawing/2014/main" id="{CDEDD128-C33A-A647-A6AB-ADCE8C11EA53}"/>
              </a:ext>
            </a:extLst>
          </p:cNvPr>
          <p:cNvSpPr/>
          <p:nvPr/>
        </p:nvSpPr>
        <p:spPr>
          <a:xfrm>
            <a:off x="4889193" y="0"/>
            <a:ext cx="7302807" cy="6871855"/>
          </a:xfrm>
          <a:custGeom>
            <a:avLst/>
            <a:gdLst>
              <a:gd name="connsiteX0" fmla="*/ 0 w 6055899"/>
              <a:gd name="connsiteY0" fmla="*/ 0 h 6858000"/>
              <a:gd name="connsiteX1" fmla="*/ 6055899 w 6055899"/>
              <a:gd name="connsiteY1" fmla="*/ 0 h 6858000"/>
              <a:gd name="connsiteX2" fmla="*/ 6055899 w 6055899"/>
              <a:gd name="connsiteY2" fmla="*/ 6858000 h 6858000"/>
              <a:gd name="connsiteX3" fmla="*/ 0 w 6055899"/>
              <a:gd name="connsiteY3" fmla="*/ 6858000 h 6858000"/>
              <a:gd name="connsiteX4" fmla="*/ 0 w 6055899"/>
              <a:gd name="connsiteY4" fmla="*/ 0 h 6858000"/>
              <a:gd name="connsiteX0" fmla="*/ 1233054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233054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607126 w 7302807"/>
              <a:gd name="connsiteY0" fmla="*/ 0 h 6871855"/>
              <a:gd name="connsiteX1" fmla="*/ 7302807 w 7302807"/>
              <a:gd name="connsiteY1" fmla="*/ 0 h 6871855"/>
              <a:gd name="connsiteX2" fmla="*/ 7302807 w 7302807"/>
              <a:gd name="connsiteY2" fmla="*/ 6858000 h 6871855"/>
              <a:gd name="connsiteX3" fmla="*/ 0 w 7302807"/>
              <a:gd name="connsiteY3" fmla="*/ 6871855 h 6871855"/>
              <a:gd name="connsiteX4" fmla="*/ 1607126 w 7302807"/>
              <a:gd name="connsiteY4" fmla="*/ 0 h 687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2807" h="6871855">
                <a:moveTo>
                  <a:pt x="1607126" y="0"/>
                </a:moveTo>
                <a:lnTo>
                  <a:pt x="7302807" y="0"/>
                </a:lnTo>
                <a:lnTo>
                  <a:pt x="7302807" y="6858000"/>
                </a:lnTo>
                <a:lnTo>
                  <a:pt x="0" y="6871855"/>
                </a:lnTo>
                <a:cubicBezTo>
                  <a:pt x="531091" y="4595091"/>
                  <a:pt x="2419926" y="3994728"/>
                  <a:pt x="1607126" y="0"/>
                </a:cubicBezTo>
                <a:close/>
              </a:path>
            </a:pathLst>
          </a:custGeom>
          <a:solidFill>
            <a:srgbClr val="E45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224781-5216-0B43-92A2-870E9B6E6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E4524A"/>
                </a:solidFill>
              </a:rPr>
              <a:t>What</a:t>
            </a:r>
            <a:r>
              <a:rPr lang="es-ES" dirty="0">
                <a:solidFill>
                  <a:srgbClr val="E4524A"/>
                </a:solidFill>
              </a:rPr>
              <a:t> </a:t>
            </a:r>
            <a:r>
              <a:rPr lang="es-ES" dirty="0" err="1">
                <a:solidFill>
                  <a:srgbClr val="E4524A"/>
                </a:solidFill>
              </a:rPr>
              <a:t>is</a:t>
            </a:r>
            <a:r>
              <a:rPr lang="es-ES" dirty="0">
                <a:solidFill>
                  <a:srgbClr val="E4524A"/>
                </a:solidFill>
              </a:rPr>
              <a:t> Manga? </a:t>
            </a:r>
            <a:br>
              <a:rPr lang="es-ES" dirty="0">
                <a:solidFill>
                  <a:srgbClr val="E4524A"/>
                </a:solidFill>
              </a:rPr>
            </a:br>
            <a:r>
              <a:rPr lang="es-ES" dirty="0">
                <a:solidFill>
                  <a:srgbClr val="E4524A"/>
                </a:solidFill>
              </a:rPr>
              <a:t>A </a:t>
            </a:r>
            <a:r>
              <a:rPr lang="es-ES" dirty="0" err="1">
                <a:solidFill>
                  <a:srgbClr val="E4524A"/>
                </a:solidFill>
              </a:rPr>
              <a:t>Brief</a:t>
            </a:r>
            <a:r>
              <a:rPr lang="es-ES" dirty="0">
                <a:solidFill>
                  <a:srgbClr val="E4524A"/>
                </a:solidFill>
              </a:rPr>
              <a:t> </a:t>
            </a:r>
            <a:r>
              <a:rPr lang="es-ES" dirty="0" err="1">
                <a:solidFill>
                  <a:srgbClr val="E4524A"/>
                </a:solidFill>
              </a:rPr>
              <a:t>History</a:t>
            </a:r>
            <a:endParaRPr lang="es-ES" dirty="0">
              <a:solidFill>
                <a:srgbClr val="E4524A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C45099-294F-614B-AC2B-96787E921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43071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" sz="1400" dirty="0" err="1"/>
              <a:t>What</a:t>
            </a:r>
            <a:r>
              <a:rPr lang="es-ES" sz="1400" dirty="0"/>
              <a:t> </a:t>
            </a:r>
            <a:r>
              <a:rPr lang="es-ES" sz="1400" dirty="0" err="1"/>
              <a:t>many</a:t>
            </a:r>
            <a:r>
              <a:rPr lang="es-ES" sz="1400" dirty="0"/>
              <a:t> </a:t>
            </a:r>
            <a:r>
              <a:rPr lang="es-ES" sz="1400" dirty="0" err="1"/>
              <a:t>believed</a:t>
            </a:r>
            <a:r>
              <a:rPr lang="es-ES" sz="1400" dirty="0"/>
              <a:t> </a:t>
            </a:r>
            <a:r>
              <a:rPr lang="es-ES" sz="1400" dirty="0" err="1"/>
              <a:t>were</a:t>
            </a:r>
            <a:r>
              <a:rPr lang="es-ES" sz="1400" dirty="0"/>
              <a:t> </a:t>
            </a:r>
            <a:r>
              <a:rPr lang="es-ES" sz="1400" dirty="0" err="1"/>
              <a:t>the</a:t>
            </a:r>
            <a:r>
              <a:rPr lang="es-ES" sz="1400" dirty="0"/>
              <a:t> </a:t>
            </a:r>
            <a:r>
              <a:rPr lang="es-ES" sz="1400" dirty="0" err="1"/>
              <a:t>very</a:t>
            </a:r>
            <a:r>
              <a:rPr lang="es-ES" sz="1400" dirty="0"/>
              <a:t> </a:t>
            </a:r>
            <a:r>
              <a:rPr lang="es-ES" sz="1400" dirty="0" err="1"/>
              <a:t>first</a:t>
            </a:r>
            <a:r>
              <a:rPr lang="es-ES" sz="1400" dirty="0"/>
              <a:t> manga in </a:t>
            </a:r>
            <a:r>
              <a:rPr lang="es-ES" sz="1400" dirty="0" err="1"/>
              <a:t>Japan</a:t>
            </a:r>
            <a:r>
              <a:rPr lang="es-ES" sz="1400" dirty="0"/>
              <a:t> </a:t>
            </a:r>
            <a:r>
              <a:rPr lang="es-ES" sz="1400" dirty="0" err="1"/>
              <a:t>appeared</a:t>
            </a:r>
            <a:r>
              <a:rPr lang="es-ES" sz="1400" dirty="0"/>
              <a:t> in </a:t>
            </a:r>
            <a:r>
              <a:rPr lang="es-ES" sz="1400" dirty="0" err="1"/>
              <a:t>the</a:t>
            </a:r>
            <a:r>
              <a:rPr lang="es-ES" sz="1400" dirty="0"/>
              <a:t> </a:t>
            </a:r>
            <a:r>
              <a:rPr lang="es-ES" sz="1400" b="1" u="sng" dirty="0">
                <a:solidFill>
                  <a:srgbClr val="E4524A"/>
                </a:solidFill>
              </a:rPr>
              <a:t>12th and 13th </a:t>
            </a:r>
            <a:r>
              <a:rPr lang="es-ES" sz="1400" b="1" u="sng" dirty="0" err="1">
                <a:solidFill>
                  <a:srgbClr val="E4524A"/>
                </a:solidFill>
              </a:rPr>
              <a:t>century</a:t>
            </a:r>
            <a:r>
              <a:rPr lang="es-ES" sz="1400" dirty="0"/>
              <a:t>, in a series of </a:t>
            </a:r>
            <a:r>
              <a:rPr lang="es-ES" sz="1400" dirty="0" err="1"/>
              <a:t>drawings</a:t>
            </a:r>
            <a:r>
              <a:rPr lang="es-ES" sz="1400" dirty="0"/>
              <a:t> </a:t>
            </a:r>
            <a:r>
              <a:rPr lang="es-ES" sz="1400" dirty="0" err="1"/>
              <a:t>like</a:t>
            </a:r>
            <a:r>
              <a:rPr lang="es-ES" sz="1400" dirty="0"/>
              <a:t> </a:t>
            </a:r>
            <a:r>
              <a:rPr lang="es-ES" sz="1400" dirty="0" err="1"/>
              <a:t>frogs</a:t>
            </a:r>
            <a:r>
              <a:rPr lang="es-ES" sz="1400" dirty="0"/>
              <a:t> and </a:t>
            </a:r>
            <a:r>
              <a:rPr lang="es-ES" sz="1400" dirty="0" err="1"/>
              <a:t>rabbits</a:t>
            </a:r>
            <a:r>
              <a:rPr lang="es-ES" sz="1400" dirty="0"/>
              <a:t> </a:t>
            </a:r>
            <a:r>
              <a:rPr lang="es-ES" sz="1400" dirty="0" err="1"/>
              <a:t>titled</a:t>
            </a:r>
            <a:r>
              <a:rPr lang="es-ES" sz="1400" dirty="0"/>
              <a:t> </a:t>
            </a:r>
            <a:r>
              <a:rPr lang="es-ES" sz="1400" b="1" u="sng" dirty="0" err="1">
                <a:solidFill>
                  <a:srgbClr val="E4524A"/>
                </a:solidFill>
              </a:rPr>
              <a:t>Choju</a:t>
            </a:r>
            <a:r>
              <a:rPr lang="es-ES" sz="1400" b="1" u="sng" dirty="0">
                <a:solidFill>
                  <a:srgbClr val="E4524A"/>
                </a:solidFill>
              </a:rPr>
              <a:t>-giga</a:t>
            </a:r>
            <a:r>
              <a:rPr lang="es-ES" sz="1400" dirty="0"/>
              <a:t> (</a:t>
            </a:r>
            <a:r>
              <a:rPr lang="es-ES" sz="1400" dirty="0" err="1"/>
              <a:t>Scrolls</a:t>
            </a:r>
            <a:r>
              <a:rPr lang="es-ES" sz="1400" dirty="0"/>
              <a:t> of </a:t>
            </a:r>
            <a:r>
              <a:rPr lang="es-ES" sz="1400" dirty="0" err="1"/>
              <a:t>Frolicking</a:t>
            </a:r>
            <a:r>
              <a:rPr lang="es-ES" sz="1400" dirty="0"/>
              <a:t> </a:t>
            </a:r>
            <a:r>
              <a:rPr lang="es-ES" sz="1400" dirty="0" err="1"/>
              <a:t>Animals</a:t>
            </a:r>
            <a:r>
              <a:rPr lang="es-ES" sz="1400" dirty="0"/>
              <a:t>) </a:t>
            </a:r>
            <a:r>
              <a:rPr lang="es-ES" sz="1400" dirty="0" err="1"/>
              <a:t>produced</a:t>
            </a:r>
            <a:r>
              <a:rPr lang="es-ES" sz="1400" dirty="0"/>
              <a:t> </a:t>
            </a:r>
            <a:r>
              <a:rPr lang="es-ES" sz="1400" dirty="0" err="1"/>
              <a:t>by</a:t>
            </a:r>
            <a:r>
              <a:rPr lang="es-ES" sz="1400" dirty="0"/>
              <a:t> </a:t>
            </a:r>
            <a:r>
              <a:rPr lang="es-ES" sz="1400" dirty="0" err="1"/>
              <a:t>several</a:t>
            </a:r>
            <a:r>
              <a:rPr lang="es-ES" sz="1400" dirty="0"/>
              <a:t> </a:t>
            </a:r>
            <a:r>
              <a:rPr lang="es-ES" sz="1400" dirty="0" err="1"/>
              <a:t>artists</a:t>
            </a:r>
            <a:r>
              <a:rPr lang="es-ES" sz="1400" dirty="0"/>
              <a:t>. In </a:t>
            </a:r>
            <a:r>
              <a:rPr lang="es-ES" sz="1400" dirty="0" err="1"/>
              <a:t>fact</a:t>
            </a:r>
            <a:r>
              <a:rPr lang="es-ES" sz="1400" dirty="0"/>
              <a:t>, </a:t>
            </a:r>
            <a:r>
              <a:rPr lang="es-ES" sz="1400" dirty="0" err="1"/>
              <a:t>their</a:t>
            </a:r>
            <a:r>
              <a:rPr lang="es-ES" sz="1400" dirty="0"/>
              <a:t> </a:t>
            </a:r>
            <a:r>
              <a:rPr lang="es-ES" sz="1400" dirty="0" err="1"/>
              <a:t>technique</a:t>
            </a:r>
            <a:r>
              <a:rPr lang="es-ES" sz="1400" dirty="0"/>
              <a:t> of </a:t>
            </a:r>
            <a:r>
              <a:rPr lang="es-ES" sz="1400" dirty="0" err="1"/>
              <a:t>drawing</a:t>
            </a:r>
            <a:r>
              <a:rPr lang="es-ES" sz="1400" dirty="0"/>
              <a:t> a </a:t>
            </a:r>
            <a:r>
              <a:rPr lang="es-ES" sz="1400" dirty="0" err="1"/>
              <a:t>characters</a:t>
            </a:r>
            <a:r>
              <a:rPr lang="es-ES" sz="1400" dirty="0"/>
              <a:t>’ </a:t>
            </a:r>
            <a:r>
              <a:rPr lang="es-ES" sz="1400" dirty="0" err="1"/>
              <a:t>legs</a:t>
            </a:r>
            <a:r>
              <a:rPr lang="es-ES" sz="1400" dirty="0"/>
              <a:t> to </a:t>
            </a:r>
            <a:r>
              <a:rPr lang="es-ES" sz="1400" dirty="0" err="1"/>
              <a:t>simulate</a:t>
            </a:r>
            <a:r>
              <a:rPr lang="es-ES" sz="1400" dirty="0"/>
              <a:t> running </a:t>
            </a:r>
            <a:r>
              <a:rPr lang="es-ES" sz="1400" dirty="0" err="1"/>
              <a:t>was</a:t>
            </a:r>
            <a:r>
              <a:rPr lang="es-ES" sz="1400" dirty="0"/>
              <a:t> </a:t>
            </a:r>
            <a:r>
              <a:rPr lang="es-ES" sz="1400" dirty="0" err="1"/>
              <a:t>adopted</a:t>
            </a:r>
            <a:r>
              <a:rPr lang="es-ES" sz="1400" dirty="0"/>
              <a:t> </a:t>
            </a:r>
            <a:r>
              <a:rPr lang="es-ES" sz="1400" dirty="0" err="1"/>
              <a:t>by</a:t>
            </a:r>
            <a:r>
              <a:rPr lang="es-ES" sz="1400" dirty="0"/>
              <a:t> </a:t>
            </a:r>
            <a:r>
              <a:rPr lang="es-ES" sz="1400" dirty="0" err="1"/>
              <a:t>many</a:t>
            </a:r>
            <a:r>
              <a:rPr lang="es-ES" sz="1400" dirty="0"/>
              <a:t> manga-</a:t>
            </a:r>
            <a:r>
              <a:rPr lang="es-ES" sz="1400" dirty="0" err="1"/>
              <a:t>ka</a:t>
            </a:r>
            <a:r>
              <a:rPr lang="es-ES" sz="1400" dirty="0"/>
              <a:t> (manga </a:t>
            </a:r>
            <a:r>
              <a:rPr lang="es-ES" sz="1400" dirty="0" err="1"/>
              <a:t>makers</a:t>
            </a:r>
            <a:r>
              <a:rPr lang="es-ES" sz="1400" dirty="0"/>
              <a:t> and comic </a:t>
            </a:r>
            <a:r>
              <a:rPr lang="es-ES" sz="1400" dirty="0" err="1"/>
              <a:t>book</a:t>
            </a:r>
            <a:r>
              <a:rPr lang="es-ES" sz="1400" dirty="0"/>
              <a:t> </a:t>
            </a:r>
            <a:r>
              <a:rPr lang="es-ES" sz="1400" dirty="0" err="1"/>
              <a:t>artists</a:t>
            </a:r>
            <a:r>
              <a:rPr lang="es-ES" sz="1400" dirty="0"/>
              <a:t>) </a:t>
            </a:r>
            <a:r>
              <a:rPr lang="es-ES" sz="1400" dirty="0" err="1"/>
              <a:t>working</a:t>
            </a:r>
            <a:r>
              <a:rPr lang="es-ES" sz="1400" dirty="0"/>
              <a:t> </a:t>
            </a:r>
            <a:r>
              <a:rPr lang="es-ES" sz="1400" dirty="0" err="1"/>
              <a:t>today</a:t>
            </a:r>
            <a:r>
              <a:rPr lang="es-ES" sz="1400" dirty="0"/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s-ES" sz="1400" dirty="0" err="1"/>
              <a:t>During</a:t>
            </a:r>
            <a:r>
              <a:rPr lang="es-ES" sz="1400" dirty="0"/>
              <a:t> </a:t>
            </a:r>
            <a:r>
              <a:rPr lang="es-ES" sz="1400" dirty="0" err="1"/>
              <a:t>the</a:t>
            </a:r>
            <a:r>
              <a:rPr lang="es-ES" sz="1400" dirty="0"/>
              <a:t> Edo </a:t>
            </a:r>
            <a:r>
              <a:rPr lang="es-ES" sz="1400" dirty="0" err="1"/>
              <a:t>Period</a:t>
            </a:r>
            <a:r>
              <a:rPr lang="es-ES" sz="1400" dirty="0"/>
              <a:t> (1603-1867), </a:t>
            </a:r>
            <a:r>
              <a:rPr lang="es-ES" sz="1400" dirty="0" err="1"/>
              <a:t>another</a:t>
            </a:r>
            <a:r>
              <a:rPr lang="es-ES" sz="1400" dirty="0"/>
              <a:t> </a:t>
            </a:r>
            <a:r>
              <a:rPr lang="es-ES" sz="1400" dirty="0" err="1"/>
              <a:t>book</a:t>
            </a:r>
            <a:r>
              <a:rPr lang="es-ES" sz="1400" dirty="0"/>
              <a:t> of </a:t>
            </a:r>
            <a:r>
              <a:rPr lang="es-ES" sz="1400" dirty="0" err="1"/>
              <a:t>drawings</a:t>
            </a:r>
            <a:r>
              <a:rPr lang="es-ES" sz="1400" dirty="0"/>
              <a:t>, </a:t>
            </a:r>
            <a:r>
              <a:rPr lang="es-ES" sz="1400" b="1" u="sng" dirty="0">
                <a:solidFill>
                  <a:srgbClr val="E4524A"/>
                </a:solidFill>
              </a:rPr>
              <a:t>Toba </a:t>
            </a:r>
            <a:r>
              <a:rPr lang="es-ES" sz="1400" b="1" u="sng" dirty="0" err="1">
                <a:solidFill>
                  <a:srgbClr val="E4524A"/>
                </a:solidFill>
              </a:rPr>
              <a:t>Ehon</a:t>
            </a:r>
            <a:r>
              <a:rPr lang="es-ES" sz="1400" dirty="0"/>
              <a:t>, </a:t>
            </a:r>
            <a:r>
              <a:rPr lang="es-ES" sz="1400" dirty="0" err="1"/>
              <a:t>embedded</a:t>
            </a:r>
            <a:r>
              <a:rPr lang="es-ES" sz="1400" dirty="0"/>
              <a:t> </a:t>
            </a:r>
            <a:r>
              <a:rPr lang="es-ES" sz="1400" dirty="0" err="1"/>
              <a:t>the</a:t>
            </a:r>
            <a:r>
              <a:rPr lang="es-ES" sz="1400" dirty="0"/>
              <a:t> concept of manga, </a:t>
            </a:r>
            <a:r>
              <a:rPr lang="es-ES" sz="1400" dirty="0" err="1"/>
              <a:t>yet</a:t>
            </a:r>
            <a:r>
              <a:rPr lang="es-ES" sz="1400" dirty="0"/>
              <a:t> </a:t>
            </a:r>
            <a:r>
              <a:rPr lang="es-ES" sz="1400" dirty="0" err="1"/>
              <a:t>the</a:t>
            </a:r>
            <a:r>
              <a:rPr lang="es-ES" sz="1400" dirty="0"/>
              <a:t> </a:t>
            </a:r>
            <a:r>
              <a:rPr lang="es-ES" sz="1400" dirty="0" err="1"/>
              <a:t>term</a:t>
            </a:r>
            <a:r>
              <a:rPr lang="es-ES" sz="1400" dirty="0"/>
              <a:t> </a:t>
            </a:r>
            <a:r>
              <a:rPr lang="es-ES" sz="1400" dirty="0" err="1"/>
              <a:t>itself</a:t>
            </a:r>
            <a:r>
              <a:rPr lang="es-ES" sz="1400" dirty="0"/>
              <a:t> </a:t>
            </a:r>
            <a:r>
              <a:rPr lang="es-ES" sz="1400" dirty="0" err="1"/>
              <a:t>was</a:t>
            </a:r>
            <a:r>
              <a:rPr lang="es-ES" sz="1400" dirty="0"/>
              <a:t> </a:t>
            </a:r>
            <a:r>
              <a:rPr lang="es-ES" sz="1400" dirty="0" err="1"/>
              <a:t>first</a:t>
            </a:r>
            <a:r>
              <a:rPr lang="es-ES" sz="1400" dirty="0"/>
              <a:t> </a:t>
            </a:r>
            <a:r>
              <a:rPr lang="es-ES" sz="1400" dirty="0" err="1"/>
              <a:t>used</a:t>
            </a:r>
            <a:r>
              <a:rPr lang="es-ES" sz="1400" dirty="0"/>
              <a:t> in 1798, to describe </a:t>
            </a:r>
            <a:r>
              <a:rPr lang="es-ES" sz="1400" dirty="0" err="1"/>
              <a:t>the</a:t>
            </a:r>
            <a:r>
              <a:rPr lang="es-ES" sz="1400" dirty="0"/>
              <a:t> </a:t>
            </a:r>
            <a:r>
              <a:rPr lang="es-ES" sz="1400" dirty="0" err="1"/>
              <a:t>picture</a:t>
            </a:r>
            <a:r>
              <a:rPr lang="es-ES" sz="1400" dirty="0"/>
              <a:t> </a:t>
            </a:r>
            <a:r>
              <a:rPr lang="es-ES" sz="1400" dirty="0" err="1"/>
              <a:t>book</a:t>
            </a:r>
            <a:r>
              <a:rPr lang="es-ES" sz="1400" dirty="0"/>
              <a:t> </a:t>
            </a:r>
            <a:r>
              <a:rPr lang="es-ES" sz="1400" dirty="0" err="1"/>
              <a:t>Shiji</a:t>
            </a:r>
            <a:r>
              <a:rPr lang="es-ES" sz="1400" dirty="0"/>
              <a:t> no </a:t>
            </a:r>
            <a:r>
              <a:rPr lang="es-ES" sz="1400" dirty="0" err="1"/>
              <a:t>Yukikai</a:t>
            </a:r>
            <a:r>
              <a:rPr lang="es-ES" sz="1400" dirty="0"/>
              <a:t> (</a:t>
            </a:r>
            <a:r>
              <a:rPr lang="es-ES" sz="1400" dirty="0" err="1"/>
              <a:t>Four</a:t>
            </a:r>
            <a:r>
              <a:rPr lang="es-ES" sz="1400" dirty="0"/>
              <a:t> </a:t>
            </a:r>
            <a:r>
              <a:rPr lang="es-ES" sz="1400" dirty="0" err="1"/>
              <a:t>Seasons</a:t>
            </a:r>
            <a:r>
              <a:rPr lang="es-ES" sz="1400" dirty="0"/>
              <a:t>) </a:t>
            </a:r>
            <a:r>
              <a:rPr lang="es-ES" sz="1400" dirty="0" err="1"/>
              <a:t>by</a:t>
            </a:r>
            <a:r>
              <a:rPr lang="es-ES" sz="1400" dirty="0"/>
              <a:t> </a:t>
            </a:r>
            <a:r>
              <a:rPr lang="es-ES" sz="1400" dirty="0" err="1"/>
              <a:t>Santō</a:t>
            </a:r>
            <a:r>
              <a:rPr lang="es-ES" sz="1400" dirty="0"/>
              <a:t> </a:t>
            </a:r>
            <a:r>
              <a:rPr lang="es-ES" sz="1400" dirty="0" err="1"/>
              <a:t>Kyōden</a:t>
            </a:r>
            <a:r>
              <a:rPr lang="es-ES" sz="1400" dirty="0"/>
              <a:t>. In 1814, </a:t>
            </a:r>
            <a:r>
              <a:rPr lang="es-ES" sz="1400" dirty="0" err="1"/>
              <a:t>it</a:t>
            </a:r>
            <a:r>
              <a:rPr lang="es-ES" sz="1400" dirty="0"/>
              <a:t> </a:t>
            </a:r>
            <a:r>
              <a:rPr lang="es-ES" sz="1400" dirty="0" err="1"/>
              <a:t>showed</a:t>
            </a:r>
            <a:r>
              <a:rPr lang="es-ES" sz="1400" dirty="0"/>
              <a:t> up </a:t>
            </a:r>
            <a:r>
              <a:rPr lang="es-ES" sz="1400" dirty="0" err="1"/>
              <a:t>again</a:t>
            </a:r>
            <a:r>
              <a:rPr lang="es-ES" sz="1400" dirty="0"/>
              <a:t>, as </a:t>
            </a:r>
            <a:r>
              <a:rPr lang="es-ES" sz="1400" dirty="0" err="1"/>
              <a:t>the</a:t>
            </a:r>
            <a:r>
              <a:rPr lang="es-ES" sz="1400" dirty="0"/>
              <a:t> </a:t>
            </a:r>
            <a:r>
              <a:rPr lang="es-ES" sz="1400" dirty="0" err="1"/>
              <a:t>title</a:t>
            </a:r>
            <a:r>
              <a:rPr lang="es-ES" sz="1400" dirty="0"/>
              <a:t> of </a:t>
            </a:r>
            <a:r>
              <a:rPr lang="es-ES" sz="1400" dirty="0" err="1"/>
              <a:t>Aikawa</a:t>
            </a:r>
            <a:r>
              <a:rPr lang="es-ES" sz="1400" dirty="0"/>
              <a:t> </a:t>
            </a:r>
            <a:r>
              <a:rPr lang="es-ES" sz="1400" dirty="0" err="1"/>
              <a:t>Mina’s</a:t>
            </a:r>
            <a:r>
              <a:rPr lang="es-ES" sz="1400" dirty="0"/>
              <a:t> Manga </a:t>
            </a:r>
            <a:r>
              <a:rPr lang="es-ES" sz="1400" dirty="0" err="1"/>
              <a:t>hyakujo</a:t>
            </a:r>
            <a:r>
              <a:rPr lang="es-ES" sz="1400" dirty="0"/>
              <a:t> and </a:t>
            </a:r>
            <a:r>
              <a:rPr lang="es-ES" sz="1400" dirty="0" err="1"/>
              <a:t>the</a:t>
            </a:r>
            <a:r>
              <a:rPr lang="es-ES" sz="1400" dirty="0"/>
              <a:t> </a:t>
            </a:r>
            <a:r>
              <a:rPr lang="es-ES" sz="1400" dirty="0" err="1"/>
              <a:t>celebrated</a:t>
            </a:r>
            <a:r>
              <a:rPr lang="es-ES" sz="1400" dirty="0"/>
              <a:t> </a:t>
            </a:r>
            <a:r>
              <a:rPr lang="es-ES" sz="1400" b="1" u="sng" dirty="0" err="1">
                <a:solidFill>
                  <a:srgbClr val="E4524A"/>
                </a:solidFill>
              </a:rPr>
              <a:t>Hokusai</a:t>
            </a:r>
            <a:r>
              <a:rPr lang="es-ES" sz="1400" b="1" u="sng" dirty="0">
                <a:solidFill>
                  <a:srgbClr val="E4524A"/>
                </a:solidFill>
              </a:rPr>
              <a:t> Manga </a:t>
            </a:r>
            <a:r>
              <a:rPr lang="es-ES" sz="1400" b="1" u="sng" dirty="0" err="1">
                <a:solidFill>
                  <a:srgbClr val="E4524A"/>
                </a:solidFill>
              </a:rPr>
              <a:t>books</a:t>
            </a:r>
            <a:r>
              <a:rPr lang="es-ES" sz="1400" dirty="0"/>
              <a:t> of </a:t>
            </a:r>
            <a:r>
              <a:rPr lang="es-ES" sz="1400" dirty="0" err="1"/>
              <a:t>drawings</a:t>
            </a:r>
            <a:r>
              <a:rPr lang="es-ES" sz="1400" dirty="0"/>
              <a:t> </a:t>
            </a:r>
            <a:r>
              <a:rPr lang="es-ES" sz="1400" dirty="0" err="1"/>
              <a:t>by</a:t>
            </a:r>
            <a:r>
              <a:rPr lang="es-ES" sz="1400" dirty="0"/>
              <a:t> </a:t>
            </a:r>
            <a:r>
              <a:rPr lang="es-ES" sz="1400" dirty="0" err="1"/>
              <a:t>the</a:t>
            </a:r>
            <a:r>
              <a:rPr lang="es-ES" sz="1400" dirty="0"/>
              <a:t> </a:t>
            </a:r>
            <a:r>
              <a:rPr lang="es-ES" sz="1400" dirty="0" err="1"/>
              <a:t>famous</a:t>
            </a:r>
            <a:r>
              <a:rPr lang="es-ES" sz="1400" dirty="0"/>
              <a:t> </a:t>
            </a:r>
            <a:r>
              <a:rPr lang="es-ES" sz="1400" dirty="0" err="1"/>
              <a:t>ukiyo</a:t>
            </a:r>
            <a:r>
              <a:rPr lang="es-ES" sz="1400" dirty="0"/>
              <a:t>-e </a:t>
            </a:r>
            <a:r>
              <a:rPr lang="es-ES" sz="1400" dirty="0" err="1"/>
              <a:t>artist</a:t>
            </a:r>
            <a:r>
              <a:rPr lang="es-ES" sz="1400" dirty="0"/>
              <a:t> </a:t>
            </a:r>
            <a:r>
              <a:rPr lang="es-ES" sz="1400" dirty="0" err="1"/>
              <a:t>Hokusai</a:t>
            </a:r>
            <a:r>
              <a:rPr lang="es-ES" sz="1400" dirty="0"/>
              <a:t>.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8E22E344-B9B1-8B4B-A6EF-68C2BCB08889}"/>
              </a:ext>
            </a:extLst>
          </p:cNvPr>
          <p:cNvSpPr/>
          <p:nvPr/>
        </p:nvSpPr>
        <p:spPr>
          <a:xfrm>
            <a:off x="7210730" y="874585"/>
            <a:ext cx="3879434" cy="3879434"/>
          </a:xfrm>
          <a:prstGeom prst="ellipse">
            <a:avLst/>
          </a:prstGeom>
          <a:solidFill>
            <a:srgbClr val="F8DA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9D964AA-BB47-E146-8C7D-9A92370CA6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21"/>
          <a:stretch/>
        </p:blipFill>
        <p:spPr>
          <a:xfrm rot="20922235">
            <a:off x="7246488" y="981080"/>
            <a:ext cx="2265122" cy="317384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1B498E2-454F-054B-8738-2907561756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96" t="-6433" r="125" b="707"/>
          <a:stretch/>
        </p:blipFill>
        <p:spPr>
          <a:xfrm rot="234601">
            <a:off x="9108725" y="1292618"/>
            <a:ext cx="2265122" cy="335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6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23">
            <a:extLst>
              <a:ext uri="{FF2B5EF4-FFF2-40B4-BE49-F238E27FC236}">
                <a16:creationId xmlns:a16="http://schemas.microsoft.com/office/drawing/2014/main" id="{A86058A2-D38E-DC4A-A709-15C64000CDE0}"/>
              </a:ext>
            </a:extLst>
          </p:cNvPr>
          <p:cNvSpPr/>
          <p:nvPr/>
        </p:nvSpPr>
        <p:spPr>
          <a:xfrm flipH="1">
            <a:off x="0" y="0"/>
            <a:ext cx="7302807" cy="6871855"/>
          </a:xfrm>
          <a:custGeom>
            <a:avLst/>
            <a:gdLst>
              <a:gd name="connsiteX0" fmla="*/ 0 w 6055899"/>
              <a:gd name="connsiteY0" fmla="*/ 0 h 6858000"/>
              <a:gd name="connsiteX1" fmla="*/ 6055899 w 6055899"/>
              <a:gd name="connsiteY1" fmla="*/ 0 h 6858000"/>
              <a:gd name="connsiteX2" fmla="*/ 6055899 w 6055899"/>
              <a:gd name="connsiteY2" fmla="*/ 6858000 h 6858000"/>
              <a:gd name="connsiteX3" fmla="*/ 0 w 6055899"/>
              <a:gd name="connsiteY3" fmla="*/ 6858000 h 6858000"/>
              <a:gd name="connsiteX4" fmla="*/ 0 w 6055899"/>
              <a:gd name="connsiteY4" fmla="*/ 0 h 6858000"/>
              <a:gd name="connsiteX0" fmla="*/ 1233054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233054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593272 w 7288953"/>
              <a:gd name="connsiteY0" fmla="*/ 0 h 6858000"/>
              <a:gd name="connsiteX1" fmla="*/ 7288953 w 7288953"/>
              <a:gd name="connsiteY1" fmla="*/ 0 h 6858000"/>
              <a:gd name="connsiteX2" fmla="*/ 7288953 w 7288953"/>
              <a:gd name="connsiteY2" fmla="*/ 6858000 h 6858000"/>
              <a:gd name="connsiteX3" fmla="*/ 0 w 7288953"/>
              <a:gd name="connsiteY3" fmla="*/ 6830291 h 6858000"/>
              <a:gd name="connsiteX4" fmla="*/ 1593272 w 7288953"/>
              <a:gd name="connsiteY4" fmla="*/ 0 h 6858000"/>
              <a:gd name="connsiteX0" fmla="*/ 1607126 w 7302807"/>
              <a:gd name="connsiteY0" fmla="*/ 0 h 6871855"/>
              <a:gd name="connsiteX1" fmla="*/ 7302807 w 7302807"/>
              <a:gd name="connsiteY1" fmla="*/ 0 h 6871855"/>
              <a:gd name="connsiteX2" fmla="*/ 7302807 w 7302807"/>
              <a:gd name="connsiteY2" fmla="*/ 6858000 h 6871855"/>
              <a:gd name="connsiteX3" fmla="*/ 0 w 7302807"/>
              <a:gd name="connsiteY3" fmla="*/ 6871855 h 6871855"/>
              <a:gd name="connsiteX4" fmla="*/ 1607126 w 7302807"/>
              <a:gd name="connsiteY4" fmla="*/ 0 h 687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2807" h="6871855">
                <a:moveTo>
                  <a:pt x="1607126" y="0"/>
                </a:moveTo>
                <a:lnTo>
                  <a:pt x="7302807" y="0"/>
                </a:lnTo>
                <a:lnTo>
                  <a:pt x="7302807" y="6858000"/>
                </a:lnTo>
                <a:lnTo>
                  <a:pt x="0" y="6871855"/>
                </a:lnTo>
                <a:cubicBezTo>
                  <a:pt x="531091" y="4595091"/>
                  <a:pt x="2419926" y="3994728"/>
                  <a:pt x="1607126" y="0"/>
                </a:cubicBezTo>
                <a:close/>
              </a:path>
            </a:pathLst>
          </a:custGeom>
          <a:solidFill>
            <a:srgbClr val="E45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2460549-AF46-AC43-8791-5D708C2B3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2B65A6F-7161-8443-A4B3-3DE3ACD4DC16}"/>
              </a:ext>
            </a:extLst>
          </p:cNvPr>
          <p:cNvSpPr/>
          <p:nvPr/>
        </p:nvSpPr>
        <p:spPr>
          <a:xfrm>
            <a:off x="7181838" y="1371820"/>
            <a:ext cx="4292931" cy="2957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was collected from </a:t>
            </a:r>
            <a:r>
              <a:rPr lang="en-U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Mangadex</a:t>
            </a:r>
            <a:r>
              <a:rPr lang="en-U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as JSON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Before any cleaning the data has 60000 rows and 20 columns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Some columns were added after scraping </a:t>
            </a:r>
            <a:r>
              <a:rPr lang="en-US" dirty="0" err="1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Mangadex</a:t>
            </a:r>
            <a:endParaRPr lang="en-US" dirty="0">
              <a:solidFill>
                <a:srgbClr val="42424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2424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of the columns are in lists</a:t>
            </a:r>
            <a:endParaRPr lang="es-ES" dirty="0">
              <a:solidFill>
                <a:srgbClr val="42424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13">
            <a:extLst>
              <a:ext uri="{FF2B5EF4-FFF2-40B4-BE49-F238E27FC236}">
                <a16:creationId xmlns:a16="http://schemas.microsoft.com/office/drawing/2014/main" id="{1A52AAE6-E145-43A1-B779-CE10C735C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78214" y="1221670"/>
            <a:ext cx="4096484" cy="531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56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235E1BF1-2963-3A46-92CF-EDEEC291669B}"/>
              </a:ext>
            </a:extLst>
          </p:cNvPr>
          <p:cNvSpPr txBox="1">
            <a:spLocks/>
          </p:cNvSpPr>
          <p:nvPr/>
        </p:nvSpPr>
        <p:spPr>
          <a:xfrm>
            <a:off x="890906" y="297690"/>
            <a:ext cx="10368333" cy="12028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880"/>
              </a:lnSpc>
            </a:pPr>
            <a:r>
              <a:rPr lang="en-US" dirty="0">
                <a:solidFill>
                  <a:srgbClr val="E4524A"/>
                </a:solidFill>
                <a:latin typeface="Fredoka One" panose="02000000000000000000" pitchFamily="2" charset="77"/>
                <a:cs typeface="Teko" panose="02000000000000000000" pitchFamily="2" charset="77"/>
              </a:rPr>
              <a:t>Data</a:t>
            </a:r>
            <a:endParaRPr lang="es-ES" dirty="0">
              <a:solidFill>
                <a:srgbClr val="E4524A"/>
              </a:solidFill>
              <a:latin typeface="Fredoka One" panose="02000000000000000000" pitchFamily="2" charset="77"/>
              <a:cs typeface="Teko" panose="02000000000000000000" pitchFamily="2" charset="77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15EEB6E9-8C17-9145-87F8-7B27BCF4F2D3}"/>
              </a:ext>
            </a:extLst>
          </p:cNvPr>
          <p:cNvCxnSpPr>
            <a:cxnSpLocks/>
          </p:cNvCxnSpPr>
          <p:nvPr/>
        </p:nvCxnSpPr>
        <p:spPr>
          <a:xfrm>
            <a:off x="0" y="1739195"/>
            <a:ext cx="12296872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0D054A1-820F-1D47-87C9-77F08DC5C9D5}"/>
              </a:ext>
            </a:extLst>
          </p:cNvPr>
          <p:cNvCxnSpPr>
            <a:cxnSpLocks/>
          </p:cNvCxnSpPr>
          <p:nvPr/>
        </p:nvCxnSpPr>
        <p:spPr>
          <a:xfrm>
            <a:off x="0" y="5612547"/>
            <a:ext cx="12192000" cy="0"/>
          </a:xfrm>
          <a:prstGeom prst="line">
            <a:avLst/>
          </a:prstGeom>
          <a:ln w="15875">
            <a:solidFill>
              <a:srgbClr val="E4B1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4">
            <a:extLst>
              <a:ext uri="{FF2B5EF4-FFF2-40B4-BE49-F238E27FC236}">
                <a16:creationId xmlns:a16="http://schemas.microsoft.com/office/drawing/2014/main" id="{98F2937F-A97F-4604-8491-6335C8EAC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471" y="1766888"/>
            <a:ext cx="2751058" cy="3817951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7220310C-DB69-4874-B951-2FC2AE544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178" y="1766896"/>
            <a:ext cx="2819644" cy="381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365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1704</TotalTime>
  <Words>2226</Words>
  <Application>Microsoft Office PowerPoint</Application>
  <PresentationFormat>Widescreen</PresentationFormat>
  <Paragraphs>150</Paragraphs>
  <Slides>20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Tema de Office</vt:lpstr>
      <vt:lpstr>Manga Recommender System</vt:lpstr>
      <vt:lpstr>PowerPoint Presentation</vt:lpstr>
      <vt:lpstr>PowerPoint Presentation</vt:lpstr>
      <vt:lpstr>PowerPoint Presentation</vt:lpstr>
      <vt:lpstr>Introduction</vt:lpstr>
      <vt:lpstr>PowerPoint Presentation</vt:lpstr>
      <vt:lpstr>What is Manga?  A Brief History</vt:lpstr>
      <vt:lpstr>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</vt:lpstr>
      <vt:lpstr>PowerPoint Presentation</vt:lpstr>
      <vt:lpstr>Web app demo</vt:lpstr>
      <vt:lpstr>PowerPoint Presentation</vt:lpstr>
      <vt:lpstr>Future improvements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Yoli Tamayo</dc:creator>
  <cp:lastModifiedBy>Alwaleed Alhazmi</cp:lastModifiedBy>
  <cp:revision>95</cp:revision>
  <dcterms:created xsi:type="dcterms:W3CDTF">2021-09-19T13:03:25Z</dcterms:created>
  <dcterms:modified xsi:type="dcterms:W3CDTF">2022-12-15T00:01:58Z</dcterms:modified>
</cp:coreProperties>
</file>

<file path=docProps/thumbnail.jpeg>
</file>